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49" r:id="rId3"/>
    <p:sldId id="298" r:id="rId4"/>
    <p:sldId id="305" r:id="rId5"/>
    <p:sldId id="307" r:id="rId6"/>
    <p:sldId id="308" r:id="rId7"/>
    <p:sldId id="343" r:id="rId8"/>
    <p:sldId id="350" r:id="rId9"/>
    <p:sldId id="294" r:id="rId10"/>
    <p:sldId id="35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A89E52-FDFF-465D-9552-D9C1F1E9FA3A}" v="1" dt="2025-08-10T20:01:56.0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1DA89E52-FDFF-465D-9552-D9C1F1E9FA3A}"/>
    <pc:docChg chg="addSld delSld modSld">
      <pc:chgData name="Poncy, Brian" userId="002c98f0-3707-44e7-b27e-58ac2885d61f" providerId="ADAL" clId="{1DA89E52-FDFF-465D-9552-D9C1F1E9FA3A}" dt="2025-08-10T20:01:59.843" v="9" actId="20577"/>
      <pc:docMkLst>
        <pc:docMk/>
      </pc:docMkLst>
      <pc:sldChg chg="modSp add del mod">
        <pc:chgData name="Poncy, Brian" userId="002c98f0-3707-44e7-b27e-58ac2885d61f" providerId="ADAL" clId="{1DA89E52-FDFF-465D-9552-D9C1F1E9FA3A}" dt="2025-08-10T20:01:59.843" v="9" actId="20577"/>
        <pc:sldMkLst>
          <pc:docMk/>
          <pc:sldMk cId="1152498174" sldId="257"/>
        </pc:sldMkLst>
        <pc:spChg chg="mod">
          <ac:chgData name="Poncy, Brian" userId="002c98f0-3707-44e7-b27e-58ac2885d61f" providerId="ADAL" clId="{1DA89E52-FDFF-465D-9552-D9C1F1E9FA3A}" dt="2025-08-10T20:01:59.843" v="9" actId="20577"/>
          <ac:spMkLst>
            <pc:docMk/>
            <pc:sldMk cId="1152498174" sldId="257"/>
            <ac:spMk id="2" creationId="{7D11E6F9-48A4-0F48-121D-CA789C12D048}"/>
          </ac:spMkLst>
        </pc:spChg>
      </pc:sldChg>
      <pc:sldChg chg="del">
        <pc:chgData name="Poncy, Brian" userId="002c98f0-3707-44e7-b27e-58ac2885d61f" providerId="ADAL" clId="{1DA89E52-FDFF-465D-9552-D9C1F1E9FA3A}" dt="2025-08-10T19:59:52.685" v="5" actId="47"/>
        <pc:sldMkLst>
          <pc:docMk/>
          <pc:sldMk cId="4127818766" sldId="262"/>
        </pc:sldMkLst>
      </pc:sldChg>
      <pc:sldChg chg="del">
        <pc:chgData name="Poncy, Brian" userId="002c98f0-3707-44e7-b27e-58ac2885d61f" providerId="ADAL" clId="{1DA89E52-FDFF-465D-9552-D9C1F1E9FA3A}" dt="2025-08-10T19:59:21.222" v="2" actId="47"/>
        <pc:sldMkLst>
          <pc:docMk/>
          <pc:sldMk cId="2537524119" sldId="299"/>
        </pc:sldMkLst>
      </pc:sldChg>
      <pc:sldChg chg="del">
        <pc:chgData name="Poncy, Brian" userId="002c98f0-3707-44e7-b27e-58ac2885d61f" providerId="ADAL" clId="{1DA89E52-FDFF-465D-9552-D9C1F1E9FA3A}" dt="2025-08-10T20:00:41.511" v="6" actId="47"/>
        <pc:sldMkLst>
          <pc:docMk/>
          <pc:sldMk cId="632546042" sldId="345"/>
        </pc:sldMkLst>
      </pc:sldChg>
      <pc:sldChg chg="del">
        <pc:chgData name="Poncy, Brian" userId="002c98f0-3707-44e7-b27e-58ac2885d61f" providerId="ADAL" clId="{1DA89E52-FDFF-465D-9552-D9C1F1E9FA3A}" dt="2025-08-10T19:59:19.968" v="1" actId="47"/>
        <pc:sldMkLst>
          <pc:docMk/>
          <pc:sldMk cId="4080364324" sldId="356"/>
        </pc:sldMkLst>
      </pc:sldChg>
      <pc:sldChg chg="del">
        <pc:chgData name="Poncy, Brian" userId="002c98f0-3707-44e7-b27e-58ac2885d61f" providerId="ADAL" clId="{1DA89E52-FDFF-465D-9552-D9C1F1E9FA3A}" dt="2025-08-10T19:59:22.512" v="3" actId="47"/>
        <pc:sldMkLst>
          <pc:docMk/>
          <pc:sldMk cId="1855217803" sldId="357"/>
        </pc:sldMkLst>
      </pc:sldChg>
      <pc:sldChg chg="del">
        <pc:chgData name="Poncy, Brian" userId="002c98f0-3707-44e7-b27e-58ac2885d61f" providerId="ADAL" clId="{1DA89E52-FDFF-465D-9552-D9C1F1E9FA3A}" dt="2025-08-10T19:59:23.674" v="4" actId="47"/>
        <pc:sldMkLst>
          <pc:docMk/>
          <pc:sldMk cId="4094944243" sldId="3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88EBE-D249-AB92-0EDD-789E133A3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D49708-437E-08C1-19B7-BDE1122A7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E2559-34E5-E43C-4821-DF4662991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B0AC9-D54B-D07A-DC1F-5AE8A62BF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89410-206D-44B5-5349-C2FA2A49C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589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29779-A2F4-272D-BC8E-9219032B5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305629-ECB3-35B8-8BE4-BB06E91845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FB9192-1271-A054-5859-C2ECF1F63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A8961-10C7-5B2F-6506-D5A520135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0F661-413C-EDD3-C280-6901ACF31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82A577-3E21-5E02-9E29-16C9C274E9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1FEA2-FC6D-560F-6E9D-DBE27B5B89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FB9C2-E340-731E-7B59-E2E770F94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A89B6C-194D-A705-FBB1-6E807B12B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B22324-D1B1-539A-6C27-DBE5EA628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160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BFCB0-9DD8-D4C1-5AB3-54985A53D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72176-74AA-5862-DEC7-17ED4A688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F4AB89-3709-8122-C78E-C15022755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D1D38-D644-9966-8BF9-74778F84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42B3E-4DA5-1B4A-3BC5-E5310BD63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33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30E89-D764-B167-5EC4-B015CB88C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A5C93-174D-2059-B1BE-B9285D43E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33E23D-17CD-E99E-C9E0-856F7D141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9E8CBE-DED0-D59B-CB7F-B260CC62B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89A87-E1DD-442A-E111-3BF5F3E8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DF5D8-5101-60C4-A56B-D4E838A4D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DB511-1A7F-0FAC-D45B-922508EF10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12C765-1162-5E1D-CAA9-B15DF2D072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62F9F9-5783-59B0-FCB7-0F43065C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606846-21EF-172D-AB35-01E0B891B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EC4DC7-A26A-89CB-2AB5-3E77D26D6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55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427FB-8B5B-F5A9-693A-8790DFA50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17E30-A9D6-C103-9FEF-855489B13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227824-C7C2-4D7E-E468-3BA148D65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29CD47-040E-A6CC-07FB-C786EDF709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D4CBBC-758B-A476-1E59-35F6BCA81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00BA17-B967-715C-4883-7C7F7DB9E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7F07C9-1E2A-BDD6-F019-2A0AD2C17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B8041D-6520-211A-8EBE-4521B58D8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0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C32A2-619F-4000-2C9F-2599FEF97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E8D617-2928-96F0-38D5-F964DE3EA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81C0EB-C9EB-DE73-0381-5C43E87D0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14373F-0A59-55D8-3D1C-24B805186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AD2865-8158-2250-6E5B-78854AB62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F5DFE-9793-092D-6F12-5681A604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9B9719-66CD-1B3A-4155-ED5EF4B57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368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85D05-67DD-5B4A-5884-9FCE23336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361B3-9725-034B-8054-6B2EA937F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2F5C51-1DCE-F696-837F-058D607446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59963B-AC8C-45D1-44A0-D793A5786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D08FC-B37C-E746-D7D6-8FB6BD57F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56C667-2B10-F274-EE30-89BC5E4AA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25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2A023-9346-4CA8-23F6-8EDDF06D5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B0C606-77F8-6700-68A5-D1BB99CB10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EDDB9-510A-FBCA-4204-B462D3CCC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0786FF-FB2E-B636-919A-3C9234BA5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C2CE72-A2DC-D3D3-5469-2C5006188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EE458-ABF8-7B3C-C91E-50473DBFD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22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E8ABCF-5BEC-257D-2107-B9330A6C2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00FA2A-68D5-CA1B-833E-9C6B88B6C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D9848-034C-FCF8-52BA-257044E6F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904D8E-53A3-4D9B-A3F9-A0F981DF579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8397C-6F18-2ACD-7A35-9907E6FEB8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F9DC2E-BF01-C7E7-7A17-0545192D3D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36A366-D3D2-4ACE-B465-8839157EA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/>
              <a:t>Lesson 6 - </a:t>
            </a:r>
            <a:r>
              <a:rPr lang="en-US" dirty="0"/>
              <a:t>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5CE3C-8E7B-259F-A9D4-5399A7E7B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A660A8B-C86A-7891-7E5D-BC6A29C2A811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C9C90E1-F863-5386-D3E0-F573373A1E11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C918A-B820-203B-E897-81B6F8CF00D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99D341-70CA-1CF8-88BE-C07895DA338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71507C-B03F-81D5-A1ED-B65B141CC04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E114E2-DD95-DE5A-7EC2-032C19144C32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AFE9D-E8A3-9C6D-CC49-884BB01C86D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C32AAD-8EBF-8028-1139-41C7AD0EDC4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D21B681-338C-272D-8D09-CE950D9006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E5F8C02-37CC-E811-D788-FD21DF671290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1F9A24-4CA8-E512-84F0-7538CDCCC1A3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B0D22A-571A-BD7E-6C8B-A7AD842DAC4D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60E16F2-973A-AB64-E048-4083A646FE90}"/>
              </a:ext>
            </a:extLst>
          </p:cNvPr>
          <p:cNvSpPr/>
          <p:nvPr/>
        </p:nvSpPr>
        <p:spPr>
          <a:xfrm>
            <a:off x="72238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3A9425-9011-567D-912E-C9CB6DF85034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7043EE-782B-B817-6F64-7E5ED4719B77}"/>
              </a:ext>
            </a:extLst>
          </p:cNvPr>
          <p:cNvSpPr/>
          <p:nvPr/>
        </p:nvSpPr>
        <p:spPr>
          <a:xfrm>
            <a:off x="829486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691B3626-002C-7D08-FDD3-162F7FD2A8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623"/>
    </mc:Choice>
    <mc:Fallback xmlns="">
      <p:transition spd="slow" advClick="0" advTm="2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BF549-0994-BF97-A3BA-C121C5FE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0FFCE9E-3507-102F-5AE7-BE5055CA57A8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838DDB-E1D4-AC16-E233-C0220777D2D5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18814D-0771-2D18-192C-17F838339ED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58FDF9-E1F1-E832-8ADF-D3C4F6EB7891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3D070E-EA21-9F67-DC57-AA9B0D07A5A5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58A5A9-6E01-1D18-C0F0-2754D55FCE8E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FFA09C-2188-9FA1-E3FF-7DC1AD92C8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D246CA-6AF5-DD73-E19D-AFFC9381C55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59FD680-5EEA-EA90-E46D-B6C7F519585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A5D4D3-CA57-63B8-CB6F-B5851AE8E341}"/>
              </a:ext>
            </a:extLst>
          </p:cNvPr>
          <p:cNvSpPr/>
          <p:nvPr/>
        </p:nvSpPr>
        <p:spPr>
          <a:xfrm>
            <a:off x="7751125" y="14755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C995DC1-60B4-EA07-D7AD-062C74FC6466}"/>
              </a:ext>
            </a:extLst>
          </p:cNvPr>
          <p:cNvSpPr/>
          <p:nvPr/>
        </p:nvSpPr>
        <p:spPr>
          <a:xfrm>
            <a:off x="7223893" y="19984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D26EE9-82D5-8379-846B-742517C98FDF}"/>
              </a:ext>
            </a:extLst>
          </p:cNvPr>
          <p:cNvSpPr/>
          <p:nvPr/>
        </p:nvSpPr>
        <p:spPr>
          <a:xfrm>
            <a:off x="8280662" y="20113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D5B0FF0-4E16-11FD-E5FC-4ED4BA9A4951}"/>
              </a:ext>
            </a:extLst>
          </p:cNvPr>
          <p:cNvSpPr/>
          <p:nvPr/>
        </p:nvSpPr>
        <p:spPr>
          <a:xfrm>
            <a:off x="7732155" y="3645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F0E304-6E31-9A91-6391-E3A3CC655B03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0A89807-ECB6-94FB-077B-45AD1B03F660}"/>
              </a:ext>
            </a:extLst>
          </p:cNvPr>
          <p:cNvSpPr/>
          <p:nvPr/>
        </p:nvSpPr>
        <p:spPr>
          <a:xfrm>
            <a:off x="8280662" y="419854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32350079-E54F-D375-A520-2017D362D4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3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71"/>
    </mc:Choice>
    <mc:Fallback xmlns="">
      <p:transition spd="slow" advClick="0" advTm="20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61F7A-43C3-AEC7-7D9A-29E539E5E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DFD3C3A-20C8-0A94-1A9F-F583A4737213}"/>
              </a:ext>
            </a:extLst>
          </p:cNvPr>
          <p:cNvSpPr/>
          <p:nvPr/>
        </p:nvSpPr>
        <p:spPr>
          <a:xfrm>
            <a:off x="813219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7A1B30C-7B82-E4B1-EB23-F9A860596E1E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B64921-095D-FD69-5F21-7CB4295B64F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3A7606-E81B-43D9-2E77-AFA74360275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4CFE29-05C9-52BA-C615-EC8B39AB227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A47A25-E693-E588-CC79-C6D52071872E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5A09A6-8C33-694F-97A0-C67B19BF2F6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EC9D05-E7F4-DF31-690F-7570B35702C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56251F3-6328-4534-E103-B289EA83601C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9CF56F2-1870-0CE6-90C0-D526A207E559}"/>
              </a:ext>
            </a:extLst>
          </p:cNvPr>
          <p:cNvSpPr/>
          <p:nvPr/>
        </p:nvSpPr>
        <p:spPr>
          <a:xfrm>
            <a:off x="7225585" y="181373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5CD781E-C0DD-8A45-5F31-E71B12841CB8}"/>
              </a:ext>
            </a:extLst>
          </p:cNvPr>
          <p:cNvSpPr/>
          <p:nvPr/>
        </p:nvSpPr>
        <p:spPr>
          <a:xfrm>
            <a:off x="8132192" y="181373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CB436D7-BAAA-0634-58BB-7CC63B70DCE4}"/>
              </a:ext>
            </a:extLst>
          </p:cNvPr>
          <p:cNvSpPr/>
          <p:nvPr/>
        </p:nvSpPr>
        <p:spPr>
          <a:xfrm>
            <a:off x="7682785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DB56853-76CC-25FC-583E-D255B633B9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05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394"/>
    </mc:Choice>
    <mc:Fallback xmlns="">
      <p:transition spd="slow" advClick="0" advTm="17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8B75F-5F9A-BE1C-18A4-E039A65F2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AC4FCC8-B90F-2765-87E4-C47D3B8E6452}"/>
              </a:ext>
            </a:extLst>
          </p:cNvPr>
          <p:cNvSpPr/>
          <p:nvPr/>
        </p:nvSpPr>
        <p:spPr>
          <a:xfrm>
            <a:off x="8210323" y="18677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93EA0CA-BFCB-A572-E23F-E14EA5EBC5BE}"/>
              </a:ext>
            </a:extLst>
          </p:cNvPr>
          <p:cNvSpPr/>
          <p:nvPr/>
        </p:nvSpPr>
        <p:spPr>
          <a:xfrm>
            <a:off x="724316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5C793A-AB2B-C48B-948A-E4E0C2ADECE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99C8D-B8B0-0F86-23AB-EB14CACD2D9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3F39A-E923-E28D-11DD-0BA01745D72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7D191-A0DA-B0F3-40BE-1885ED0D15E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168A-8C84-05B0-C208-088F4DCC47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01BB47-25C6-7F26-410C-B0406EA09BB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7726F31-245F-F8CF-9903-CEF28AED0B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C9EDCA-490F-B560-A1D9-045333780FEF}"/>
              </a:ext>
            </a:extLst>
          </p:cNvPr>
          <p:cNvSpPr/>
          <p:nvPr/>
        </p:nvSpPr>
        <p:spPr>
          <a:xfrm>
            <a:off x="7241477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D66DEA-19F6-ECDE-D57A-04AAE5EF58A5}"/>
              </a:ext>
            </a:extLst>
          </p:cNvPr>
          <p:cNvSpPr/>
          <p:nvPr/>
        </p:nvSpPr>
        <p:spPr>
          <a:xfrm>
            <a:off x="8210323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FA45DD1-4111-3239-E747-B9A24205D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840"/>
    </mc:Choice>
    <mc:Fallback xmlns="">
      <p:transition spd="slow" advClick="0" advTm="1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5F31B-174B-15A5-50C0-3E011664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FE8BBC9-25BD-645B-CD26-CB12F99A7CFF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1C9D933-6A6B-CF4C-0408-7F39DBFD0C5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1A3005-18FE-D2A8-2311-0BA22B9D65E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E1C85D-B963-135D-8A59-E89B1DF4DF5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52E55E-B239-033F-0DD5-6FE1DA22E5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A89FC-C84A-56A5-A19A-A1E3828E3ADB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53DD8C-AA45-CAB7-2A08-6F01D2949ACF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054CC0-C08A-C7DE-AF5F-B2F33AE05CF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875B1E-8105-9626-788B-DE89F2EBF91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22A024A-9D48-7487-D91D-279E5703146F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35AB64-F774-1545-398E-A9B3643C004C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A464FC-A6D8-EEFF-FA02-EAB7D5B8FAA7}"/>
              </a:ext>
            </a:extLst>
          </p:cNvPr>
          <p:cNvSpPr/>
          <p:nvPr/>
        </p:nvSpPr>
        <p:spPr>
          <a:xfrm>
            <a:off x="8320614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B92E071E-CD9C-0C23-F457-BEFD63254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6"/>
    </mc:Choice>
    <mc:Fallback xmlns="">
      <p:transition spd="slow" advTm="16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77E10-7E0D-6B03-1FA8-A094A0DDE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0E84BC3-74A7-ED88-2F71-19B14256DEA4}"/>
              </a:ext>
            </a:extLst>
          </p:cNvPr>
          <p:cNvSpPr/>
          <p:nvPr/>
        </p:nvSpPr>
        <p:spPr>
          <a:xfrm>
            <a:off x="8280662" y="190204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5B52D7-D3AD-F7FF-7EB3-69B1B6627BD7}"/>
              </a:ext>
            </a:extLst>
          </p:cNvPr>
          <p:cNvSpPr/>
          <p:nvPr/>
        </p:nvSpPr>
        <p:spPr>
          <a:xfrm>
            <a:off x="717113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D5C170-2AC2-C867-4807-7A384F38CF5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8F20C5-215D-0D28-EE8C-4DBC1BA4735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3AB9-3A58-298B-4AC6-633228A641C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D0EA72-5B8A-CE28-6A5B-48D43CCDC1D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390900-3495-0F65-6F98-E0FFE661646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BA10E7-5E7D-6934-BED9-B8E85F97CB01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44B2038-4618-5FDE-E4ED-7C48F1DBABA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D341017-84C5-5FBF-5DEF-C2DCB78CF968}"/>
              </a:ext>
            </a:extLst>
          </p:cNvPr>
          <p:cNvSpPr/>
          <p:nvPr/>
        </p:nvSpPr>
        <p:spPr>
          <a:xfrm>
            <a:off x="7163926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9F3BFF4-6511-2283-618E-C071AF35B76B}"/>
              </a:ext>
            </a:extLst>
          </p:cNvPr>
          <p:cNvSpPr/>
          <p:nvPr/>
        </p:nvSpPr>
        <p:spPr>
          <a:xfrm>
            <a:off x="8280662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39A848-CA26-7A8E-13B7-C3CF47E1FAE5}"/>
              </a:ext>
            </a:extLst>
          </p:cNvPr>
          <p:cNvSpPr/>
          <p:nvPr/>
        </p:nvSpPr>
        <p:spPr>
          <a:xfrm>
            <a:off x="7202479" y="40503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4395E66-5095-9DD9-AA57-8140D9CB1515}"/>
              </a:ext>
            </a:extLst>
          </p:cNvPr>
          <p:cNvSpPr/>
          <p:nvPr/>
        </p:nvSpPr>
        <p:spPr>
          <a:xfrm>
            <a:off x="8267587" y="40561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Audio 21">
            <a:extLst>
              <a:ext uri="{FF2B5EF4-FFF2-40B4-BE49-F238E27FC236}">
                <a16:creationId xmlns:a16="http://schemas.microsoft.com/office/drawing/2014/main" id="{205DA53B-AD81-ED4A-FAFA-8CA966BA2F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735"/>
    </mc:Choice>
    <mc:Fallback xmlns="">
      <p:transition spd="slow" advClick="0" advTm="19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E2360-61D2-6E96-2A31-89BA02F6B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C8BBE5C-EC51-BDDD-D35E-60E3BB8A4A25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825009C-DAB8-C4FF-3E81-9C9B90FCBC16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75FC77-FC85-19D9-92C2-B42EB35BB21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DF0756-6A80-6812-D0EF-1FF541E6B662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88C112-777A-848F-2D51-6913AAA2AA24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4930D5-DA30-B161-916E-0FD1E2D3EC5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EA5A68-4B61-10EE-8C55-F473571849E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1E0166-47B6-E758-F240-77A5D975F2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4EC7E47-3D65-98F6-1623-6C4DFD28E4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B347A2E-6AEF-07C5-6A65-82ED41029217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7F523CD2-AD9E-4614-FAB5-7D2576B466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874"/>
    </mc:Choice>
    <mc:Fallback xmlns="">
      <p:transition spd="slow" advClick="0" advTm="138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85115-FB43-079A-DA66-A0120BDFB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BEA5E1D-CFB3-CF63-40D2-DC1E724F859F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08C6180-25AD-F9B0-187C-77D322D00095}"/>
              </a:ext>
            </a:extLst>
          </p:cNvPr>
          <p:cNvSpPr/>
          <p:nvPr/>
        </p:nvSpPr>
        <p:spPr>
          <a:xfrm>
            <a:off x="7063899" y="9170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2A6AEC-9259-2FD9-2E0B-A9464AE0D1D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D113E2-5FC7-A234-89C7-EA9ED2CA568A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3493B1-55C5-D2DC-6F03-B8E4A4E8BD8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73B9E1-0EFB-72BC-384C-91CF0CCA76EF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C71A8C-E631-0EF9-A381-BED076E3ABC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BA6A9A-3E74-9A62-2A74-525F51C870F2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F38D686-9972-5399-CA59-0C4DFCE09709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DC43FF2-08F0-5A56-CE1A-9D0CE77CDEA4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7F6A216-A8B2-02EF-14C1-B17F35E6F293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A8B21F3-E4B0-530B-8C11-F93B0F558249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D3968AC-87F9-F7CE-43EC-039A277DCF2F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54BDFA-52B6-74EB-B6EB-1CB13DCFA97A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C03A62A-D3A1-7D65-BB93-F14174ABAABB}"/>
              </a:ext>
            </a:extLst>
          </p:cNvPr>
          <p:cNvSpPr/>
          <p:nvPr/>
        </p:nvSpPr>
        <p:spPr>
          <a:xfrm>
            <a:off x="8296555" y="2021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D0334AD-3A62-F6B8-52FE-9CE9CD9F7A75}"/>
              </a:ext>
            </a:extLst>
          </p:cNvPr>
          <p:cNvSpPr/>
          <p:nvPr/>
        </p:nvSpPr>
        <p:spPr>
          <a:xfrm>
            <a:off x="7697073" y="144169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Audio 25">
            <a:extLst>
              <a:ext uri="{FF2B5EF4-FFF2-40B4-BE49-F238E27FC236}">
                <a16:creationId xmlns:a16="http://schemas.microsoft.com/office/drawing/2014/main" id="{B18ADC17-5A3E-C53B-9B35-936A825AE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731"/>
    </mc:Choice>
    <mc:Fallback xmlns="">
      <p:transition spd="slow" advClick="0" advTm="22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A9815-6B61-D31A-B8F1-7568C1D85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E13F30F-5A10-8323-4390-B3D531F3C529}"/>
              </a:ext>
            </a:extLst>
          </p:cNvPr>
          <p:cNvSpPr/>
          <p:nvPr/>
        </p:nvSpPr>
        <p:spPr>
          <a:xfrm>
            <a:off x="8139985" y="186568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E0E167-F53D-664F-D300-FF6C2455D6AB}"/>
              </a:ext>
            </a:extLst>
          </p:cNvPr>
          <p:cNvSpPr/>
          <p:nvPr/>
        </p:nvSpPr>
        <p:spPr>
          <a:xfrm>
            <a:off x="7225585" y="106523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BB243-B0C5-F575-98E7-AA53844486D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913DE3-2289-A31E-EDB5-F7B1E0F64BC7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E2D878-9305-55BD-933F-0B15BD09913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DACF48-56A5-1AE6-55DF-8ACC529517B8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330CF9-7CF4-C901-2F5A-C1DB26F932B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2A93D65-7010-8540-F48C-EFB83669F45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67F042-E939-3D9B-C727-D597846C6B78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D90DF981-375E-A482-543A-A804E1F25392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Audio 35">
            <a:extLst>
              <a:ext uri="{FF2B5EF4-FFF2-40B4-BE49-F238E27FC236}">
                <a16:creationId xmlns:a16="http://schemas.microsoft.com/office/drawing/2014/main" id="{D8B2D5C2-CD7B-6F37-1690-2AD4ADF0F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0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69"/>
    </mc:Choice>
    <mc:Fallback xmlns="">
      <p:transition spd="slow" advTm="14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61</Words>
  <Application>Microsoft Office PowerPoint</Application>
  <PresentationFormat>Widescreen</PresentationFormat>
  <Paragraphs>37</Paragraphs>
  <Slides>10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Dot Number Total  Lesson 6 -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2025-08-10T18:46:47Z</dcterms:created>
  <dcterms:modified xsi:type="dcterms:W3CDTF">2025-08-10T20:02:04Z</dcterms:modified>
</cp:coreProperties>
</file>