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310" r:id="rId4"/>
    <p:sldId id="298" r:id="rId5"/>
    <p:sldId id="306" r:id="rId6"/>
    <p:sldId id="349" r:id="rId7"/>
    <p:sldId id="308" r:id="rId8"/>
    <p:sldId id="301" r:id="rId9"/>
    <p:sldId id="346" r:id="rId10"/>
    <p:sldId id="341" r:id="rId11"/>
    <p:sldId id="264" r:id="rId12"/>
    <p:sldId id="35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A9CFA972-3809-42DD-B6AF-17AFBE06F280}" v="2" dt="2025-08-13T05:44:03.395"/>
    <p1510:client id="{D113201E-29E5-4171-804B-D6A2F01E0FF8}" v="15" dt="2025-08-13T05:22:49.5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113201E-29E5-4171-804B-D6A2F01E0FF8}"/>
    <pc:docChg chg="custSel addSld delSld modSld">
      <pc:chgData name="Poncy, Brian" userId="002c98f0-3707-44e7-b27e-58ac2885d61f" providerId="ADAL" clId="{D113201E-29E5-4171-804B-D6A2F01E0FF8}" dt="2025-08-13T05:34:01.733" v="72" actId="1076"/>
      <pc:docMkLst>
        <pc:docMk/>
      </pc:docMkLst>
      <pc:sldChg chg="modSp mod">
        <pc:chgData name="Poncy, Brian" userId="002c98f0-3707-44e7-b27e-58ac2885d61f" providerId="ADAL" clId="{D113201E-29E5-4171-804B-D6A2F01E0FF8}" dt="2025-08-13T05:34:01.733" v="72" actId="1076"/>
        <pc:sldMkLst>
          <pc:docMk/>
          <pc:sldMk cId="1152498174" sldId="257"/>
        </pc:sldMkLst>
        <pc:spChg chg="mod">
          <ac:chgData name="Poncy, Brian" userId="002c98f0-3707-44e7-b27e-58ac2885d61f" providerId="ADAL" clId="{D113201E-29E5-4171-804B-D6A2F01E0FF8}" dt="2025-08-13T05:34:01.733" v="72" actId="1076"/>
          <ac:spMkLst>
            <pc:docMk/>
            <pc:sldMk cId="1152498174" sldId="257"/>
            <ac:spMk id="2" creationId="{7D11E6F9-48A4-0F48-121D-CA789C12D048}"/>
          </ac:spMkLst>
        </pc:spChg>
      </pc:sldChg>
      <pc:sldChg chg="add">
        <pc:chgData name="Poncy, Brian" userId="002c98f0-3707-44e7-b27e-58ac2885d61f" providerId="ADAL" clId="{D113201E-29E5-4171-804B-D6A2F01E0FF8}" dt="2025-08-13T05:19:22.477" v="16"/>
        <pc:sldMkLst>
          <pc:docMk/>
          <pc:sldMk cId="238773628" sldId="291"/>
        </pc:sldMkLst>
      </pc:sldChg>
      <pc:sldChg chg="add del">
        <pc:chgData name="Poncy, Brian" userId="002c98f0-3707-44e7-b27e-58ac2885d61f" providerId="ADAL" clId="{D113201E-29E5-4171-804B-D6A2F01E0FF8}" dt="2025-08-13T05:20:46.269" v="23"/>
        <pc:sldMkLst>
          <pc:docMk/>
          <pc:sldMk cId="2191403778" sldId="294"/>
        </pc:sldMkLst>
      </pc:sldChg>
      <pc:sldChg chg="del">
        <pc:chgData name="Poncy, Brian" userId="002c98f0-3707-44e7-b27e-58ac2885d61f" providerId="ADAL" clId="{D113201E-29E5-4171-804B-D6A2F01E0FF8}" dt="2025-08-13T05:18:55.705" v="8" actId="47"/>
        <pc:sldMkLst>
          <pc:docMk/>
          <pc:sldMk cId="3269217665" sldId="295"/>
        </pc:sldMkLst>
      </pc:sldChg>
      <pc:sldChg chg="del">
        <pc:chgData name="Poncy, Brian" userId="002c98f0-3707-44e7-b27e-58ac2885d61f" providerId="ADAL" clId="{D113201E-29E5-4171-804B-D6A2F01E0FF8}" dt="2025-08-13T05:18:54.026" v="0" actId="47"/>
        <pc:sldMkLst>
          <pc:docMk/>
          <pc:sldMk cId="2015802325" sldId="297"/>
        </pc:sldMkLst>
      </pc:sldChg>
      <pc:sldChg chg="add">
        <pc:chgData name="Poncy, Brian" userId="002c98f0-3707-44e7-b27e-58ac2885d61f" providerId="ADAL" clId="{D113201E-29E5-4171-804B-D6A2F01E0FF8}" dt="2025-08-13T05:19:30.946" v="17"/>
        <pc:sldMkLst>
          <pc:docMk/>
          <pc:sldMk cId="1633057442" sldId="298"/>
        </pc:sldMkLst>
      </pc:sldChg>
      <pc:sldChg chg="add">
        <pc:chgData name="Poncy, Brian" userId="002c98f0-3707-44e7-b27e-58ac2885d61f" providerId="ADAL" clId="{D113201E-29E5-4171-804B-D6A2F01E0FF8}" dt="2025-08-13T05:20:21.976" v="21"/>
        <pc:sldMkLst>
          <pc:docMk/>
          <pc:sldMk cId="2537524119" sldId="299"/>
        </pc:sldMkLst>
      </pc:sldChg>
      <pc:sldChg chg="del">
        <pc:chgData name="Poncy, Brian" userId="002c98f0-3707-44e7-b27e-58ac2885d61f" providerId="ADAL" clId="{D113201E-29E5-4171-804B-D6A2F01E0FF8}" dt="2025-08-13T05:18:54.633" v="4" actId="47"/>
        <pc:sldMkLst>
          <pc:docMk/>
          <pc:sldMk cId="3598993338" sldId="300"/>
        </pc:sldMkLst>
      </pc:sldChg>
      <pc:sldChg chg="add">
        <pc:chgData name="Poncy, Brian" userId="002c98f0-3707-44e7-b27e-58ac2885d61f" providerId="ADAL" clId="{D113201E-29E5-4171-804B-D6A2F01E0FF8}" dt="2025-08-13T05:22:49.593" v="29"/>
        <pc:sldMkLst>
          <pc:docMk/>
          <pc:sldMk cId="1699349989" sldId="301"/>
        </pc:sldMkLst>
      </pc:sldChg>
      <pc:sldChg chg="del">
        <pc:chgData name="Poncy, Brian" userId="002c98f0-3707-44e7-b27e-58ac2885d61f" providerId="ADAL" clId="{D113201E-29E5-4171-804B-D6A2F01E0FF8}" dt="2025-08-13T05:18:57.353" v="14" actId="47"/>
        <pc:sldMkLst>
          <pc:docMk/>
          <pc:sldMk cId="4110384119" sldId="303"/>
        </pc:sldMkLst>
      </pc:sldChg>
      <pc:sldChg chg="add del">
        <pc:chgData name="Poncy, Brian" userId="002c98f0-3707-44e7-b27e-58ac2885d61f" providerId="ADAL" clId="{D113201E-29E5-4171-804B-D6A2F01E0FF8}" dt="2025-08-13T05:19:41.142" v="18"/>
        <pc:sldMkLst>
          <pc:docMk/>
          <pc:sldMk cId="797198459" sldId="306"/>
        </pc:sldMkLst>
      </pc:sldChg>
      <pc:sldChg chg="add">
        <pc:chgData name="Poncy, Brian" userId="002c98f0-3707-44e7-b27e-58ac2885d61f" providerId="ADAL" clId="{D113201E-29E5-4171-804B-D6A2F01E0FF8}" dt="2025-08-13T05:19:58.237" v="19"/>
        <pc:sldMkLst>
          <pc:docMk/>
          <pc:sldMk cId="3508466435" sldId="308"/>
        </pc:sldMkLst>
      </pc:sldChg>
      <pc:sldChg chg="del">
        <pc:chgData name="Poncy, Brian" userId="002c98f0-3707-44e7-b27e-58ac2885d61f" providerId="ADAL" clId="{D113201E-29E5-4171-804B-D6A2F01E0FF8}" dt="2025-08-13T05:18:54.333" v="2" actId="47"/>
        <pc:sldMkLst>
          <pc:docMk/>
          <pc:sldMk cId="1898995063" sldId="309"/>
        </pc:sldMkLst>
      </pc:sldChg>
      <pc:sldChg chg="add">
        <pc:chgData name="Poncy, Brian" userId="002c98f0-3707-44e7-b27e-58ac2885d61f" providerId="ADAL" clId="{D113201E-29E5-4171-804B-D6A2F01E0FF8}" dt="2025-08-13T05:19:13.110" v="15"/>
        <pc:sldMkLst>
          <pc:docMk/>
          <pc:sldMk cId="3182260757" sldId="310"/>
        </pc:sldMkLst>
      </pc:sldChg>
      <pc:sldChg chg="del">
        <pc:chgData name="Poncy, Brian" userId="002c98f0-3707-44e7-b27e-58ac2885d61f" providerId="ADAL" clId="{D113201E-29E5-4171-804B-D6A2F01E0FF8}" dt="2025-08-13T05:18:55.089" v="7" actId="47"/>
        <pc:sldMkLst>
          <pc:docMk/>
          <pc:sldMk cId="4270709004" sldId="311"/>
        </pc:sldMkLst>
      </pc:sldChg>
      <pc:sldChg chg="add del">
        <pc:chgData name="Poncy, Brian" userId="002c98f0-3707-44e7-b27e-58ac2885d61f" providerId="ADAL" clId="{D113201E-29E5-4171-804B-D6A2F01E0FF8}" dt="2025-08-13T05:21:33.535" v="26"/>
        <pc:sldMkLst>
          <pc:docMk/>
          <pc:sldMk cId="1208376013" sldId="341"/>
        </pc:sldMkLst>
      </pc:sldChg>
      <pc:sldChg chg="del">
        <pc:chgData name="Poncy, Brian" userId="002c98f0-3707-44e7-b27e-58ac2885d61f" providerId="ADAL" clId="{D113201E-29E5-4171-804B-D6A2F01E0FF8}" dt="2025-08-13T05:18:54.497" v="3" actId="47"/>
        <pc:sldMkLst>
          <pc:docMk/>
          <pc:sldMk cId="2618300859" sldId="344"/>
        </pc:sldMkLst>
      </pc:sldChg>
      <pc:sldChg chg="add del">
        <pc:chgData name="Poncy, Brian" userId="002c98f0-3707-44e7-b27e-58ac2885d61f" providerId="ADAL" clId="{D113201E-29E5-4171-804B-D6A2F01E0FF8}" dt="2025-08-13T05:20:31.272" v="22"/>
        <pc:sldMkLst>
          <pc:docMk/>
          <pc:sldMk cId="227626106" sldId="346"/>
        </pc:sldMkLst>
      </pc:sldChg>
      <pc:sldChg chg="del">
        <pc:chgData name="Poncy, Brian" userId="002c98f0-3707-44e7-b27e-58ac2885d61f" providerId="ADAL" clId="{D113201E-29E5-4171-804B-D6A2F01E0FF8}" dt="2025-08-13T05:18:55.880" v="9" actId="47"/>
        <pc:sldMkLst>
          <pc:docMk/>
          <pc:sldMk cId="1734051124" sldId="348"/>
        </pc:sldMkLst>
      </pc:sldChg>
      <pc:sldChg chg="add">
        <pc:chgData name="Poncy, Brian" userId="002c98f0-3707-44e7-b27e-58ac2885d61f" providerId="ADAL" clId="{D113201E-29E5-4171-804B-D6A2F01E0FF8}" dt="2025-08-13T05:21:12.175" v="24"/>
        <pc:sldMkLst>
          <pc:docMk/>
          <pc:sldMk cId="2349538785" sldId="349"/>
        </pc:sldMkLst>
      </pc:sldChg>
      <pc:sldChg chg="del">
        <pc:chgData name="Poncy, Brian" userId="002c98f0-3707-44e7-b27e-58ac2885d61f" providerId="ADAL" clId="{D113201E-29E5-4171-804B-D6A2F01E0FF8}" dt="2025-08-13T05:18:54.181" v="1" actId="47"/>
        <pc:sldMkLst>
          <pc:docMk/>
          <pc:sldMk cId="2368696158" sldId="350"/>
        </pc:sldMkLst>
      </pc:sldChg>
      <pc:sldChg chg="add">
        <pc:chgData name="Poncy, Brian" userId="002c98f0-3707-44e7-b27e-58ac2885d61f" providerId="ADAL" clId="{D113201E-29E5-4171-804B-D6A2F01E0FF8}" dt="2025-08-13T05:20:10.071" v="20"/>
        <pc:sldMkLst>
          <pc:docMk/>
          <pc:sldMk cId="1401781977" sldId="351"/>
        </pc:sldMkLst>
      </pc:sldChg>
      <pc:sldChg chg="add">
        <pc:chgData name="Poncy, Brian" userId="002c98f0-3707-44e7-b27e-58ac2885d61f" providerId="ADAL" clId="{D113201E-29E5-4171-804B-D6A2F01E0FF8}" dt="2025-08-13T05:21:22.464" v="25"/>
        <pc:sldMkLst>
          <pc:docMk/>
          <pc:sldMk cId="1609816378" sldId="353"/>
        </pc:sldMkLst>
      </pc:sldChg>
      <pc:sldChg chg="del">
        <pc:chgData name="Poncy, Brian" userId="002c98f0-3707-44e7-b27e-58ac2885d61f" providerId="ADAL" clId="{D113201E-29E5-4171-804B-D6A2F01E0FF8}" dt="2025-08-13T05:18:56.381" v="12" actId="47"/>
        <pc:sldMkLst>
          <pc:docMk/>
          <pc:sldMk cId="2734535513" sldId="355"/>
        </pc:sldMkLst>
      </pc:sldChg>
      <pc:sldChg chg="add">
        <pc:chgData name="Poncy, Brian" userId="002c98f0-3707-44e7-b27e-58ac2885d61f" providerId="ADAL" clId="{D113201E-29E5-4171-804B-D6A2F01E0FF8}" dt="2025-08-13T05:22:09.472" v="27"/>
        <pc:sldMkLst>
          <pc:docMk/>
          <pc:sldMk cId="4080364324" sldId="356"/>
        </pc:sldMkLst>
      </pc:sldChg>
      <pc:sldChg chg="add">
        <pc:chgData name="Poncy, Brian" userId="002c98f0-3707-44e7-b27e-58ac2885d61f" providerId="ADAL" clId="{D113201E-29E5-4171-804B-D6A2F01E0FF8}" dt="2025-08-13T05:22:32.240" v="28"/>
        <pc:sldMkLst>
          <pc:docMk/>
          <pc:sldMk cId="3157277019" sldId="359"/>
        </pc:sldMkLst>
      </pc:sldChg>
      <pc:sldChg chg="del">
        <pc:chgData name="Poncy, Brian" userId="002c98f0-3707-44e7-b27e-58ac2885d61f" providerId="ADAL" clId="{D113201E-29E5-4171-804B-D6A2F01E0FF8}" dt="2025-08-13T05:18:56.209" v="11" actId="47"/>
        <pc:sldMkLst>
          <pc:docMk/>
          <pc:sldMk cId="4200502299" sldId="366"/>
        </pc:sldMkLst>
      </pc:sldChg>
    </pc:docChg>
  </pc:docChgLst>
  <pc:docChgLst>
    <pc:chgData name="Poncy, Brian" userId="002c98f0-3707-44e7-b27e-58ac2885d61f" providerId="ADAL" clId="{1AB8BD84-C2F2-48C0-AB47-5FC7F72818E6}"/>
    <pc:docChg chg="addSld delSld modSld">
      <pc:chgData name="Poncy, Brian" userId="002c98f0-3707-44e7-b27e-58ac2885d61f" providerId="ADAL" clId="{1AB8BD84-C2F2-48C0-AB47-5FC7F72818E6}" dt="2025-08-13T05:11:09.314" v="36"/>
      <pc:docMkLst>
        <pc:docMk/>
      </pc:docMkLst>
      <pc:sldChg chg="modSp mod">
        <pc:chgData name="Poncy, Brian" userId="002c98f0-3707-44e7-b27e-58ac2885d61f" providerId="ADAL" clId="{1AB8BD84-C2F2-48C0-AB47-5FC7F72818E6}" dt="2025-08-13T05:01:41.027" v="4" actId="1076"/>
        <pc:sldMkLst>
          <pc:docMk/>
          <pc:sldMk cId="1152498174" sldId="257"/>
        </pc:sldMkLst>
        <pc:spChg chg="mod">
          <ac:chgData name="Poncy, Brian" userId="002c98f0-3707-44e7-b27e-58ac2885d61f" providerId="ADAL" clId="{1AB8BD84-C2F2-48C0-AB47-5FC7F72818E6}" dt="2025-08-13T05:01:38.587" v="3" actId="14100"/>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docChgLst>
    <pc:chgData name="Poncy, Brian" userId="002c98f0-3707-44e7-b27e-58ac2885d61f" providerId="ADAL" clId="{A9CFA972-3809-42DD-B6AF-17AFBE06F280}"/>
    <pc:docChg chg="addSld delSld modSld sldOrd">
      <pc:chgData name="Poncy, Brian" userId="002c98f0-3707-44e7-b27e-58ac2885d61f" providerId="ADAL" clId="{A9CFA972-3809-42DD-B6AF-17AFBE06F280}" dt="2025-08-13T05:44:14.228" v="14" actId="47"/>
      <pc:docMkLst>
        <pc:docMk/>
      </pc:docMkLst>
      <pc:sldChg chg="modSp mod">
        <pc:chgData name="Poncy, Brian" userId="002c98f0-3707-44e7-b27e-58ac2885d61f" providerId="ADAL" clId="{A9CFA972-3809-42DD-B6AF-17AFBE06F280}" dt="2025-08-13T05:43:34.529" v="1" actId="20577"/>
        <pc:sldMkLst>
          <pc:docMk/>
          <pc:sldMk cId="1152498174" sldId="257"/>
        </pc:sldMkLst>
        <pc:spChg chg="mod">
          <ac:chgData name="Poncy, Brian" userId="002c98f0-3707-44e7-b27e-58ac2885d61f" providerId="ADAL" clId="{A9CFA972-3809-42DD-B6AF-17AFBE06F280}" dt="2025-08-13T05:43:34.529" v="1" actId="20577"/>
          <ac:spMkLst>
            <pc:docMk/>
            <pc:sldMk cId="1152498174" sldId="257"/>
            <ac:spMk id="2" creationId="{7D11E6F9-48A4-0F48-121D-CA789C12D048}"/>
          </ac:spMkLst>
        </pc:spChg>
      </pc:sldChg>
      <pc:sldChg chg="add ord">
        <pc:chgData name="Poncy, Brian" userId="002c98f0-3707-44e7-b27e-58ac2885d61f" providerId="ADAL" clId="{A9CFA972-3809-42DD-B6AF-17AFBE06F280}" dt="2025-08-13T05:43:59.291" v="11"/>
        <pc:sldMkLst>
          <pc:docMk/>
          <pc:sldMk cId="3174602662" sldId="264"/>
        </pc:sldMkLst>
      </pc:sldChg>
      <pc:sldChg chg="del">
        <pc:chgData name="Poncy, Brian" userId="002c98f0-3707-44e7-b27e-58ac2885d61f" providerId="ADAL" clId="{A9CFA972-3809-42DD-B6AF-17AFBE06F280}" dt="2025-08-13T05:43:38.768" v="2" actId="47"/>
        <pc:sldMkLst>
          <pc:docMk/>
          <pc:sldMk cId="238773628" sldId="291"/>
        </pc:sldMkLst>
      </pc:sldChg>
      <pc:sldChg chg="del">
        <pc:chgData name="Poncy, Brian" userId="002c98f0-3707-44e7-b27e-58ac2885d61f" providerId="ADAL" clId="{A9CFA972-3809-42DD-B6AF-17AFBE06F280}" dt="2025-08-13T05:43:46.098" v="5" actId="47"/>
        <pc:sldMkLst>
          <pc:docMk/>
          <pc:sldMk cId="2191403778" sldId="294"/>
        </pc:sldMkLst>
      </pc:sldChg>
      <pc:sldChg chg="del">
        <pc:chgData name="Poncy, Brian" userId="002c98f0-3707-44e7-b27e-58ac2885d61f" providerId="ADAL" clId="{A9CFA972-3809-42DD-B6AF-17AFBE06F280}" dt="2025-08-13T05:44:13.043" v="13" actId="47"/>
        <pc:sldMkLst>
          <pc:docMk/>
          <pc:sldMk cId="2537524119" sldId="299"/>
        </pc:sldMkLst>
      </pc:sldChg>
      <pc:sldChg chg="ord">
        <pc:chgData name="Poncy, Brian" userId="002c98f0-3707-44e7-b27e-58ac2885d61f" providerId="ADAL" clId="{A9CFA972-3809-42DD-B6AF-17AFBE06F280}" dt="2025-08-13T05:43:51.064" v="7"/>
        <pc:sldMkLst>
          <pc:docMk/>
          <pc:sldMk cId="1699349989" sldId="301"/>
        </pc:sldMkLst>
      </pc:sldChg>
      <pc:sldChg chg="del">
        <pc:chgData name="Poncy, Brian" userId="002c98f0-3707-44e7-b27e-58ac2885d61f" providerId="ADAL" clId="{A9CFA972-3809-42DD-B6AF-17AFBE06F280}" dt="2025-08-13T05:44:14.228" v="14" actId="47"/>
        <pc:sldMkLst>
          <pc:docMk/>
          <pc:sldMk cId="1401781977" sldId="351"/>
        </pc:sldMkLst>
      </pc:sldChg>
      <pc:sldChg chg="add">
        <pc:chgData name="Poncy, Brian" userId="002c98f0-3707-44e7-b27e-58ac2885d61f" providerId="ADAL" clId="{A9CFA972-3809-42DD-B6AF-17AFBE06F280}" dt="2025-08-13T05:44:03.393" v="12"/>
        <pc:sldMkLst>
          <pc:docMk/>
          <pc:sldMk cId="3241118567" sldId="352"/>
        </pc:sldMkLst>
      </pc:sldChg>
      <pc:sldChg chg="del">
        <pc:chgData name="Poncy, Brian" userId="002c98f0-3707-44e7-b27e-58ac2885d61f" providerId="ADAL" clId="{A9CFA972-3809-42DD-B6AF-17AFBE06F280}" dt="2025-08-13T05:43:44.043" v="4" actId="47"/>
        <pc:sldMkLst>
          <pc:docMk/>
          <pc:sldMk cId="1609816378" sldId="353"/>
        </pc:sldMkLst>
      </pc:sldChg>
      <pc:sldChg chg="del">
        <pc:chgData name="Poncy, Brian" userId="002c98f0-3707-44e7-b27e-58ac2885d61f" providerId="ADAL" clId="{A9CFA972-3809-42DD-B6AF-17AFBE06F280}" dt="2025-08-13T05:43:41.579" v="3" actId="47"/>
        <pc:sldMkLst>
          <pc:docMk/>
          <pc:sldMk cId="4080364324" sldId="356"/>
        </pc:sldMkLst>
      </pc:sldChg>
      <pc:sldChg chg="del">
        <pc:chgData name="Poncy, Brian" userId="002c98f0-3707-44e7-b27e-58ac2885d61f" providerId="ADAL" clId="{A9CFA972-3809-42DD-B6AF-17AFBE06F280}" dt="2025-08-13T05:43:52.400" v="8" actId="47"/>
        <pc:sldMkLst>
          <pc:docMk/>
          <pc:sldMk cId="3157277019" sldId="35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798199" y="3429000"/>
            <a:ext cx="10595600" cy="2387600"/>
          </a:xfrm>
        </p:spPr>
        <p:txBody>
          <a:bodyPr>
            <a:normAutofit fontScale="90000"/>
          </a:bodyPr>
          <a:lstStyle/>
          <a:p>
            <a:r>
              <a:rPr lang="en-US" dirty="0"/>
              <a:t>Dot Number Total</a:t>
            </a:r>
            <a:br>
              <a:rPr lang="en-US" dirty="0"/>
            </a:br>
            <a:br>
              <a:rPr lang="en-US" dirty="0"/>
            </a:br>
            <a:r>
              <a:rPr lang="en-US" dirty="0"/>
              <a:t>Lesson 23 – Count Up from the </a:t>
            </a:r>
            <a:br>
              <a:rPr lang="en-US" dirty="0"/>
            </a:br>
            <a:r>
              <a:rPr lang="en-US" dirty="0"/>
              <a:t>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9C81-FF49-9F13-C489-BDF95BF5D58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1F04DB8-37B4-1319-89B2-E21281F5871E}"/>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4D6D544-39EC-C1DC-DC24-C3FE5D1B6740}"/>
              </a:ext>
            </a:extLst>
          </p:cNvPr>
          <p:cNvSpPr/>
          <p:nvPr/>
        </p:nvSpPr>
        <p:spPr>
          <a:xfrm>
            <a:off x="7239873"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347197F-F90D-A149-D730-81EAEC87BEE1}"/>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E3A7BB0-764F-284B-968D-051959C29F8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48ABF712-E54B-B728-3350-96DD49C49E9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ABE41D6-E1C2-C310-5151-253DBF0D914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5A3423B2-92C9-BA5C-1497-F41C78072F1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21C24CF-19F8-25D8-B2EB-DFEC8E53C19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25BF5CB-19F5-40FD-A8F3-94DFDD2BC43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B660071-8CCB-DEE2-FB91-EB7143D4828F}"/>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75FC372-66AB-EF45-898B-71A9CAAD5A0C}"/>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1BCF09-9D4D-AEBE-F861-BFA5BCD7CE46}"/>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1BB832D-EF15-E6ED-F4A4-DFCB8F2AEED9}"/>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755079B-C145-6BF4-71C8-7201A7E3D778}"/>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A84D66-B380-A66B-C0D6-27D2D2A51D9C}"/>
              </a:ext>
            </a:extLst>
          </p:cNvPr>
          <p:cNvSpPr/>
          <p:nvPr/>
        </p:nvSpPr>
        <p:spPr>
          <a:xfrm>
            <a:off x="8122272" y="193469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2A96F247-AB58-13DB-0A1F-C9BCF2CB2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8376013"/>
      </p:ext>
    </p:extLst>
  </p:cSld>
  <p:clrMapOvr>
    <a:masterClrMapping/>
  </p:clrMapOvr>
  <mc:AlternateContent xmlns:mc="http://schemas.openxmlformats.org/markup-compatibility/2006" xmlns:p14="http://schemas.microsoft.com/office/powerpoint/2010/main">
    <mc:Choice Requires="p14">
      <p:transition spd="slow" p14:dur="2000" advClick="0" advTm="18107"/>
    </mc:Choice>
    <mc:Fallback xmlns="">
      <p:transition spd="slow" advClick="0" advTm="18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0"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1"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500"/>
                                        <p:tgtEl>
                                          <p:spTgt spid="2"/>
                                        </p:tgtEl>
                                      </p:cBhvr>
                                    </p:animEffect>
                                  </p:childTnLst>
                                </p:cTn>
                              </p:par>
                            </p:childTnLst>
                          </p:cTn>
                        </p:par>
                        <p:par>
                          <p:cTn id="69" fill="hold">
                            <p:stCondLst>
                              <p:cond delay="155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D08-092E-3322-9046-1AF01C4F9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F81BAF-5F0C-5C61-92ED-9251C8DA0114}"/>
              </a:ext>
            </a:extLst>
          </p:cNvPr>
          <p:cNvSpPr>
            <a:spLocks noGrp="1"/>
          </p:cNvSpPr>
          <p:nvPr>
            <p:ph type="ctrTitle"/>
          </p:nvPr>
        </p:nvSpPr>
        <p:spPr>
          <a:xfrm>
            <a:off x="1276538" y="1647731"/>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2" name="Audio 21">
            <a:extLst>
              <a:ext uri="{FF2B5EF4-FFF2-40B4-BE49-F238E27FC236}">
                <a16:creationId xmlns:a16="http://schemas.microsoft.com/office/drawing/2014/main" id="{414AEB9D-DC9E-3179-1705-CC25723460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4602662"/>
      </p:ext>
    </p:extLst>
  </p:cSld>
  <p:clrMapOvr>
    <a:masterClrMapping/>
  </p:clrMapOvr>
  <mc:AlternateContent xmlns:mc="http://schemas.openxmlformats.org/markup-compatibility/2006" xmlns:p14="http://schemas.microsoft.com/office/powerpoint/2010/main">
    <mc:Choice Requires="p14">
      <p:transition spd="slow" p14:dur="2000" advTm="178793"/>
    </mc:Choice>
    <mc:Fallback xmlns="">
      <p:transition spd="slow" advTm="178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CE991-AF93-0E0A-F1B9-E71A9AF8EBD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10F4871-CCF0-BED1-280B-B38B9BAD17D5}"/>
              </a:ext>
            </a:extLst>
          </p:cNvPr>
          <p:cNvSpPr/>
          <p:nvPr/>
        </p:nvSpPr>
        <p:spPr>
          <a:xfrm>
            <a:off x="8280662" y="189285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E719A7F-C8BA-F380-76AB-B25AC1FAFCB0}"/>
              </a:ext>
            </a:extLst>
          </p:cNvPr>
          <p:cNvSpPr/>
          <p:nvPr/>
        </p:nvSpPr>
        <p:spPr>
          <a:xfrm>
            <a:off x="7188724" y="9655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F70B50A-CCC4-D3AF-401B-FABA4E9BC728}"/>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04BFEAB0-3B49-12BB-BA9A-A29EA35EC6CA}"/>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F52E63DE-E306-0DCF-1FD4-0CAEDDE5DBB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345FF4C-ADB9-8B86-B744-BD6D54A188E3}"/>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BD191FFA-7880-62C1-842E-A3750302C1D1}"/>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DD628-DE2D-6067-5070-828BBC481B90}"/>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D462642-ED89-203D-E232-EE1DA74B8ED7}"/>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BC94CD5F-3EA9-8A7E-8165-A653DDBA3DBF}"/>
              </a:ext>
            </a:extLst>
          </p:cNvPr>
          <p:cNvSpPr/>
          <p:nvPr/>
        </p:nvSpPr>
        <p:spPr>
          <a:xfrm>
            <a:off x="7188724" y="313509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A8F09D5-1B6F-628F-52B5-D58EA03EA853}"/>
              </a:ext>
            </a:extLst>
          </p:cNvPr>
          <p:cNvSpPr/>
          <p:nvPr/>
        </p:nvSpPr>
        <p:spPr>
          <a:xfrm>
            <a:off x="8292385" y="311791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3FE156B5-B870-A9EB-170C-15BAD2D0F20F}"/>
              </a:ext>
            </a:extLst>
          </p:cNvPr>
          <p:cNvSpPr/>
          <p:nvPr/>
        </p:nvSpPr>
        <p:spPr>
          <a:xfrm>
            <a:off x="7720432" y="36023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7F29C2A-7A81-AF84-B512-5CAD2DD73D34}"/>
              </a:ext>
            </a:extLst>
          </p:cNvPr>
          <p:cNvSpPr/>
          <p:nvPr/>
        </p:nvSpPr>
        <p:spPr>
          <a:xfrm>
            <a:off x="7188724"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75CC13D-EFFD-5FD1-067B-267F766661AC}"/>
              </a:ext>
            </a:extLst>
          </p:cNvPr>
          <p:cNvSpPr/>
          <p:nvPr/>
        </p:nvSpPr>
        <p:spPr>
          <a:xfrm>
            <a:off x="8292385" y="41528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28C9996F-9796-4005-CCE3-9122B7EEE1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2260757"/>
      </p:ext>
    </p:extLst>
  </p:cSld>
  <p:clrMapOvr>
    <a:masterClrMapping/>
  </p:clrMapOvr>
  <mc:AlternateContent xmlns:mc="http://schemas.openxmlformats.org/markup-compatibility/2006" xmlns:p14="http://schemas.microsoft.com/office/powerpoint/2010/main">
    <mc:Choice Requires="p14">
      <p:transition spd="slow" p14:dur="2000" advClick="0" advTm="17656"/>
    </mc:Choice>
    <mc:Fallback xmlns="">
      <p:transition spd="slow" advClick="0" advTm="17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0"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1"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500"/>
                                        <p:tgtEl>
                                          <p:spTgt spid="2"/>
                                        </p:tgtEl>
                                      </p:cBhvr>
                                    </p:animEffect>
                                  </p:childTnLst>
                                </p:cTn>
                              </p:par>
                            </p:childTnLst>
                          </p:cTn>
                        </p:par>
                        <p:par>
                          <p:cTn id="64" fill="hold">
                            <p:stCondLst>
                              <p:cond delay="155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61F7A-43C3-AEC7-7D9A-29E539E5EF0B}"/>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DFD3C3A-20C8-0A94-1A9F-F583A4737213}"/>
              </a:ext>
            </a:extLst>
          </p:cNvPr>
          <p:cNvSpPr/>
          <p:nvPr/>
        </p:nvSpPr>
        <p:spPr>
          <a:xfrm>
            <a:off x="813219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67A1B30C-7B82-E4B1-EB23-F9A860596E1E}"/>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B64921-095D-FD69-5F21-7CB4295B64FA}"/>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973A7606-E81B-43D9-2E77-AFA743602756}"/>
              </a:ext>
            </a:extLst>
          </p:cNvPr>
          <p:cNvSpPr txBox="1"/>
          <p:nvPr/>
        </p:nvSpPr>
        <p:spPr>
          <a:xfrm>
            <a:off x="4796271" y="2626382"/>
            <a:ext cx="761999" cy="2400657"/>
          </a:xfrm>
          <a:prstGeom prst="rect">
            <a:avLst/>
          </a:prstGeom>
          <a:noFill/>
        </p:spPr>
        <p:txBody>
          <a:bodyPr wrap="square">
            <a:spAutoFit/>
          </a:bodyPr>
          <a:lstStyle/>
          <a:p>
            <a:r>
              <a:rPr lang="en-US" sz="15000" dirty="0"/>
              <a:t>1</a:t>
            </a:r>
          </a:p>
        </p:txBody>
      </p:sp>
      <p:sp>
        <p:nvSpPr>
          <p:cNvPr id="9" name="Rectangle 8">
            <a:extLst>
              <a:ext uri="{FF2B5EF4-FFF2-40B4-BE49-F238E27FC236}">
                <a16:creationId xmlns:a16="http://schemas.microsoft.com/office/drawing/2014/main" id="{284CFE29-05C9-52BA-C615-EC8B39AB227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FA47A25-E693-E588-CC79-C6D52071872E}"/>
              </a:ext>
            </a:extLst>
          </p:cNvPr>
          <p:cNvSpPr txBox="1"/>
          <p:nvPr/>
        </p:nvSpPr>
        <p:spPr>
          <a:xfrm>
            <a:off x="4912302" y="4668975"/>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AC5A09A6-8C33-694F-97A0-C67B19BF2F6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8EC9D05-E7F4-DF31-690F-7570B35702C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56251F3-6328-4534-E103-B289EA83601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9CF56F2-1870-0CE6-90C0-D526A207E559}"/>
              </a:ext>
            </a:extLst>
          </p:cNvPr>
          <p:cNvSpPr/>
          <p:nvPr/>
        </p:nvSpPr>
        <p:spPr>
          <a:xfrm>
            <a:off x="7225585"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5CD781E-C0DD-8A45-5F31-E71B12841CB8}"/>
              </a:ext>
            </a:extLst>
          </p:cNvPr>
          <p:cNvSpPr/>
          <p:nvPr/>
        </p:nvSpPr>
        <p:spPr>
          <a:xfrm>
            <a:off x="8132192" y="181373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CB436D7-BAAA-0634-58BB-7CC63B70DCE4}"/>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E3FFB74D-5A82-EE7D-A4F6-E20E423C41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057442"/>
      </p:ext>
    </p:extLst>
  </p:cSld>
  <p:clrMapOvr>
    <a:masterClrMapping/>
  </p:clrMapOvr>
  <mc:AlternateContent xmlns:mc="http://schemas.openxmlformats.org/markup-compatibility/2006" xmlns:p14="http://schemas.microsoft.com/office/powerpoint/2010/main">
    <mc:Choice Requires="p14">
      <p:transition spd="slow" p14:dur="2000" advClick="0" advTm="17328"/>
    </mc:Choice>
    <mc:Fallback xmlns="">
      <p:transition spd="slow" advClick="0" advTm="173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1"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0"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BF549-0994-BF97-A3BA-C121C5FEDC4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C0FFCE9E-3507-102F-5AE7-BE5055CA57A8}"/>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4838DDB-E1D4-AC16-E233-C0220777D2D5}"/>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518814D-0771-2D18-192C-17F838339ED9}"/>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7858FDF9-E1F1-E832-8ADF-D3C4F6EB7891}"/>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733D070E-EA21-9F67-DC57-AA9B0D07A5A5}"/>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258A5A9-6E01-1D18-C0F0-2754D55FCE8E}"/>
              </a:ext>
            </a:extLst>
          </p:cNvPr>
          <p:cNvSpPr txBox="1"/>
          <p:nvPr/>
        </p:nvSpPr>
        <p:spPr>
          <a:xfrm>
            <a:off x="4796271"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ABFFA09C-2188-9FA1-E3FF-7DC1AD92C8E7}"/>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6D246CA-6AF5-DD73-E19D-AFFC9381C553}"/>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59FD680-5EEA-EA90-E46D-B6C7F519585B}"/>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FCA5D4D3-CA57-63B8-CB6F-B5851AE8E341}"/>
              </a:ext>
            </a:extLst>
          </p:cNvPr>
          <p:cNvSpPr/>
          <p:nvPr/>
        </p:nvSpPr>
        <p:spPr>
          <a:xfrm>
            <a:off x="7751125" y="14755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C995DC1-60B4-EA07-D7AD-062C74FC6466}"/>
              </a:ext>
            </a:extLst>
          </p:cNvPr>
          <p:cNvSpPr/>
          <p:nvPr/>
        </p:nvSpPr>
        <p:spPr>
          <a:xfrm>
            <a:off x="7223893" y="19984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CD26EE9-82D5-8379-846B-742517C98FDF}"/>
              </a:ext>
            </a:extLst>
          </p:cNvPr>
          <p:cNvSpPr/>
          <p:nvPr/>
        </p:nvSpPr>
        <p:spPr>
          <a:xfrm>
            <a:off x="8280662" y="201139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D5B0FF0-4E16-11FD-E5FC-4ED4BA9A4951}"/>
              </a:ext>
            </a:extLst>
          </p:cNvPr>
          <p:cNvSpPr/>
          <p:nvPr/>
        </p:nvSpPr>
        <p:spPr>
          <a:xfrm>
            <a:off x="7732155" y="364584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F0E304-6E31-9A91-6391-E3A3CC655B03}"/>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0A89807-ECB6-94FB-077B-45AD1B03F660}"/>
              </a:ext>
            </a:extLst>
          </p:cNvPr>
          <p:cNvSpPr/>
          <p:nvPr/>
        </p:nvSpPr>
        <p:spPr>
          <a:xfrm>
            <a:off x="8280662" y="419854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1BB7E565-BA85-6336-5C40-461C7978E4E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9538785"/>
      </p:ext>
    </p:extLst>
  </p:cSld>
  <p:clrMapOvr>
    <a:masterClrMapping/>
  </p:clrMapOvr>
  <mc:AlternateContent xmlns:mc="http://schemas.openxmlformats.org/markup-compatibility/2006" xmlns:p14="http://schemas.microsoft.com/office/powerpoint/2010/main">
    <mc:Choice Requires="p14">
      <p:transition spd="slow" p14:dur="2000" advClick="0" advTm="20115"/>
    </mc:Choice>
    <mc:Fallback xmlns="">
      <p:transition spd="slow" advClick="0" advTm="201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0"/>
                                        </p:tgtEl>
                                        <p:attrNameLst>
                                          <p:attrName>style.color</p:attrName>
                                        </p:attrNameLst>
                                      </p:cBhvr>
                                      <p:to>
                                        <a:schemeClr val="bg1"/>
                                      </p:to>
                                    </p:animClr>
                                    <p:animClr clrSpc="rgb" dir="cw">
                                      <p:cBhvr>
                                        <p:cTn id="36" dur="500" autoRev="1" fill="remove"/>
                                        <p:tgtEl>
                                          <p:spTgt spid="10"/>
                                        </p:tgtEl>
                                        <p:attrNameLst>
                                          <p:attrName>fillcolor</p:attrName>
                                        </p:attrNameLst>
                                      </p:cBhvr>
                                      <p:to>
                                        <a:schemeClr val="bg1"/>
                                      </p:to>
                                    </p:animClr>
                                    <p:set>
                                      <p:cBhvr>
                                        <p:cTn id="37" dur="500" autoRev="1" fill="remove"/>
                                        <p:tgtEl>
                                          <p:spTgt spid="10"/>
                                        </p:tgtEl>
                                        <p:attrNameLst>
                                          <p:attrName>fill.type</p:attrName>
                                        </p:attrNameLst>
                                      </p:cBhvr>
                                      <p:to>
                                        <p:strVal val="solid"/>
                                      </p:to>
                                    </p:set>
                                    <p:set>
                                      <p:cBhvr>
                                        <p:cTn id="38" dur="500" autoRev="1" fill="remove"/>
                                        <p:tgtEl>
                                          <p:spTgt spid="10"/>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5"/>
                                        </p:tgtEl>
                                        <p:attrNameLst>
                                          <p:attrName>style.color</p:attrName>
                                        </p:attrNameLst>
                                      </p:cBhvr>
                                      <p:to>
                                        <a:schemeClr val="bg1"/>
                                      </p:to>
                                    </p:animClr>
                                    <p:animClr clrSpc="rgb" dir="cw">
                                      <p:cBhvr>
                                        <p:cTn id="42" dur="500" autoRev="1" fill="remove"/>
                                        <p:tgtEl>
                                          <p:spTgt spid="15"/>
                                        </p:tgtEl>
                                        <p:attrNameLst>
                                          <p:attrName>fillcolor</p:attrName>
                                        </p:attrNameLst>
                                      </p:cBhvr>
                                      <p:to>
                                        <a:schemeClr val="bg1"/>
                                      </p:to>
                                    </p:animClr>
                                    <p:set>
                                      <p:cBhvr>
                                        <p:cTn id="43" dur="500" autoRev="1" fill="remove"/>
                                        <p:tgtEl>
                                          <p:spTgt spid="15"/>
                                        </p:tgtEl>
                                        <p:attrNameLst>
                                          <p:attrName>fill.type</p:attrName>
                                        </p:attrNameLst>
                                      </p:cBhvr>
                                      <p:to>
                                        <p:strVal val="solid"/>
                                      </p:to>
                                    </p:set>
                                    <p:set>
                                      <p:cBhvr>
                                        <p:cTn id="44" dur="500" autoRev="1" fill="remove"/>
                                        <p:tgtEl>
                                          <p:spTgt spid="15"/>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nodeType="afterEffect">
                                  <p:stCondLst>
                                    <p:cond delay="1000"/>
                                  </p:stCondLst>
                                  <p:childTnLst>
                                    <p:animClr clrSpc="rgb" dir="cw">
                                      <p:cBhvr override="childStyle">
                                        <p:cTn id="47" dur="500" autoRev="1" fill="remove"/>
                                        <p:tgtEl>
                                          <p:spTgt spid="14"/>
                                        </p:tgtEl>
                                        <p:attrNameLst>
                                          <p:attrName>style.color</p:attrName>
                                        </p:attrNameLst>
                                      </p:cBhvr>
                                      <p:to>
                                        <a:schemeClr val="bg1"/>
                                      </p:to>
                                    </p:animClr>
                                    <p:animClr clrSpc="rgb" dir="cw">
                                      <p:cBhvr>
                                        <p:cTn id="48" dur="500" autoRev="1" fill="remove"/>
                                        <p:tgtEl>
                                          <p:spTgt spid="14"/>
                                        </p:tgtEl>
                                        <p:attrNameLst>
                                          <p:attrName>fillcolor</p:attrName>
                                        </p:attrNameLst>
                                      </p:cBhvr>
                                      <p:to>
                                        <a:schemeClr val="bg1"/>
                                      </p:to>
                                    </p:animClr>
                                    <p:set>
                                      <p:cBhvr>
                                        <p:cTn id="49" dur="500" autoRev="1" fill="remove"/>
                                        <p:tgtEl>
                                          <p:spTgt spid="14"/>
                                        </p:tgtEl>
                                        <p:attrNameLst>
                                          <p:attrName>fill.type</p:attrName>
                                        </p:attrNameLst>
                                      </p:cBhvr>
                                      <p:to>
                                        <p:strVal val="solid"/>
                                      </p:to>
                                    </p:set>
                                    <p:set>
                                      <p:cBhvr>
                                        <p:cTn id="50" dur="500" autoRev="1" fill="remove"/>
                                        <p:tgtEl>
                                          <p:spTgt spid="14"/>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16"/>
                                        </p:tgtEl>
                                        <p:attrNameLst>
                                          <p:attrName>style.color</p:attrName>
                                        </p:attrNameLst>
                                      </p:cBhvr>
                                      <p:to>
                                        <a:schemeClr val="bg1"/>
                                      </p:to>
                                    </p:animClr>
                                    <p:animClr clrSpc="rgb" dir="cw">
                                      <p:cBhvr>
                                        <p:cTn id="54" dur="500" autoRev="1" fill="remove"/>
                                        <p:tgtEl>
                                          <p:spTgt spid="16"/>
                                        </p:tgtEl>
                                        <p:attrNameLst>
                                          <p:attrName>fillcolor</p:attrName>
                                        </p:attrNameLst>
                                      </p:cBhvr>
                                      <p:to>
                                        <a:schemeClr val="bg1"/>
                                      </p:to>
                                    </p:animClr>
                                    <p:set>
                                      <p:cBhvr>
                                        <p:cTn id="55" dur="500" autoRev="1" fill="remove"/>
                                        <p:tgtEl>
                                          <p:spTgt spid="16"/>
                                        </p:tgtEl>
                                        <p:attrNameLst>
                                          <p:attrName>fill.type</p:attrName>
                                        </p:attrNameLst>
                                      </p:cBhvr>
                                      <p:to>
                                        <p:strVal val="solid"/>
                                      </p:to>
                                    </p:set>
                                    <p:set>
                                      <p:cBhvr>
                                        <p:cTn id="56" dur="500" autoRev="1" fill="remove"/>
                                        <p:tgtEl>
                                          <p:spTgt spid="1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1"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0"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7E10-7E0D-6B03-1FA8-A094A0DDE32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B0E84BC3-74A7-ED88-2F71-19B14256DEA4}"/>
              </a:ext>
            </a:extLst>
          </p:cNvPr>
          <p:cNvSpPr/>
          <p:nvPr/>
        </p:nvSpPr>
        <p:spPr>
          <a:xfrm>
            <a:off x="8280662" y="190204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B5B52D7-D3AD-F7FF-7EB3-69B1B6627BD7}"/>
              </a:ext>
            </a:extLst>
          </p:cNvPr>
          <p:cNvSpPr/>
          <p:nvPr/>
        </p:nvSpPr>
        <p:spPr>
          <a:xfrm>
            <a:off x="7171139"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1D5C170-2AC2-C867-4807-7A384F38CF5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A78F20C5-215D-0D28-EE8C-4DBC1BA47356}"/>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B2933AB9-3A58-298B-4AC6-633228A641C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6D0EA72-5B8A-CE28-6A5B-48D43CCDC1DA}"/>
              </a:ext>
            </a:extLst>
          </p:cNvPr>
          <p:cNvSpPr txBox="1"/>
          <p:nvPr/>
        </p:nvSpPr>
        <p:spPr>
          <a:xfrm>
            <a:off x="4787977"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F7390900-3495-0F65-6F98-E0FFE661646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5BA10E7-5E7D-6934-BED9-B8E85F97CB01}"/>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44B2038-4618-5FDE-E4ED-7C48F1DBABA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7D341017-84C5-5FBF-5DEF-C2DCB78CF968}"/>
              </a:ext>
            </a:extLst>
          </p:cNvPr>
          <p:cNvSpPr/>
          <p:nvPr/>
        </p:nvSpPr>
        <p:spPr>
          <a:xfrm>
            <a:off x="7163926"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9F3BFF4-6511-2283-618E-C071AF35B76B}"/>
              </a:ext>
            </a:extLst>
          </p:cNvPr>
          <p:cNvSpPr/>
          <p:nvPr/>
        </p:nvSpPr>
        <p:spPr>
          <a:xfrm>
            <a:off x="8280662" y="309701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B39A848-CA26-7A8E-13B7-C3CF47E1FAE5}"/>
              </a:ext>
            </a:extLst>
          </p:cNvPr>
          <p:cNvSpPr/>
          <p:nvPr/>
        </p:nvSpPr>
        <p:spPr>
          <a:xfrm>
            <a:off x="7202479" y="40503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4395E66-5095-9DD9-AA57-8140D9CB1515}"/>
              </a:ext>
            </a:extLst>
          </p:cNvPr>
          <p:cNvSpPr/>
          <p:nvPr/>
        </p:nvSpPr>
        <p:spPr>
          <a:xfrm>
            <a:off x="8267587" y="40561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B789B6DD-539C-0A19-2115-F60A6071C06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466435"/>
      </p:ext>
    </p:extLst>
  </p:cSld>
  <p:clrMapOvr>
    <a:masterClrMapping/>
  </p:clrMapOvr>
  <mc:AlternateContent xmlns:mc="http://schemas.openxmlformats.org/markup-compatibility/2006" xmlns:p14="http://schemas.microsoft.com/office/powerpoint/2010/main">
    <mc:Choice Requires="p14">
      <p:transition spd="slow" p14:dur="2000" advClick="0" advTm="18028"/>
    </mc:Choice>
    <mc:Fallback xmlns="">
      <p:transition spd="slow" advClick="0" advTm="18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6"/>
                                        </p:tgtEl>
                                        <p:attrNameLst>
                                          <p:attrName>style.color</p:attrName>
                                        </p:attrNameLst>
                                      </p:cBhvr>
                                      <p:to>
                                        <a:schemeClr val="bg1"/>
                                      </p:to>
                                    </p:animClr>
                                    <p:animClr clrSpc="rgb" dir="cw">
                                      <p:cBhvr>
                                        <p:cTn id="16" dur="500" autoRev="1" fill="remove"/>
                                        <p:tgtEl>
                                          <p:spTgt spid="6"/>
                                        </p:tgtEl>
                                        <p:attrNameLst>
                                          <p:attrName>fillcolor</p:attrName>
                                        </p:attrNameLst>
                                      </p:cBhvr>
                                      <p:to>
                                        <a:schemeClr val="bg1"/>
                                      </p:to>
                                    </p:animClr>
                                    <p:set>
                                      <p:cBhvr>
                                        <p:cTn id="17" dur="500" autoRev="1" fill="remove"/>
                                        <p:tgtEl>
                                          <p:spTgt spid="6"/>
                                        </p:tgtEl>
                                        <p:attrNameLst>
                                          <p:attrName>fill.type</p:attrName>
                                        </p:attrNameLst>
                                      </p:cBhvr>
                                      <p:to>
                                        <p:strVal val="solid"/>
                                      </p:to>
                                    </p:set>
                                    <p:set>
                                      <p:cBhvr>
                                        <p:cTn id="18" dur="500" autoRev="1" fill="remove"/>
                                        <p:tgtEl>
                                          <p:spTgt spid="6"/>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7"/>
                                        </p:tgtEl>
                                        <p:attrNameLst>
                                          <p:attrName>style.color</p:attrName>
                                        </p:attrNameLst>
                                      </p:cBhvr>
                                      <p:to>
                                        <a:schemeClr val="bg1"/>
                                      </p:to>
                                    </p:animClr>
                                    <p:animClr clrSpc="rgb" dir="cw">
                                      <p:cBhvr>
                                        <p:cTn id="21" dur="500" autoRev="1" fill="remove"/>
                                        <p:tgtEl>
                                          <p:spTgt spid="7"/>
                                        </p:tgtEl>
                                        <p:attrNameLst>
                                          <p:attrName>fillcolor</p:attrName>
                                        </p:attrNameLst>
                                      </p:cBhvr>
                                      <p:to>
                                        <a:schemeClr val="bg1"/>
                                      </p:to>
                                    </p:animClr>
                                    <p:set>
                                      <p:cBhvr>
                                        <p:cTn id="22" dur="500" autoRev="1" fill="remove"/>
                                        <p:tgtEl>
                                          <p:spTgt spid="7"/>
                                        </p:tgtEl>
                                        <p:attrNameLst>
                                          <p:attrName>fill.type</p:attrName>
                                        </p:attrNameLst>
                                      </p:cBhvr>
                                      <p:to>
                                        <p:strVal val="solid"/>
                                      </p:to>
                                    </p:set>
                                    <p:set>
                                      <p:cBhvr>
                                        <p:cTn id="23" dur="500" autoRev="1" fill="remove"/>
                                        <p:tgtEl>
                                          <p:spTgt spid="7"/>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5"/>
                                        </p:tgtEl>
                                        <p:attrNameLst>
                                          <p:attrName>style.color</p:attrName>
                                        </p:attrNameLst>
                                      </p:cBhvr>
                                      <p:to>
                                        <a:schemeClr val="bg1"/>
                                      </p:to>
                                    </p:animClr>
                                    <p:animClr clrSpc="rgb" dir="cw">
                                      <p:cBhvr>
                                        <p:cTn id="43" dur="500" autoRev="1" fill="remove"/>
                                        <p:tgtEl>
                                          <p:spTgt spid="5"/>
                                        </p:tgtEl>
                                        <p:attrNameLst>
                                          <p:attrName>fillcolor</p:attrName>
                                        </p:attrNameLst>
                                      </p:cBhvr>
                                      <p:to>
                                        <a:schemeClr val="bg1"/>
                                      </p:to>
                                    </p:animClr>
                                    <p:set>
                                      <p:cBhvr>
                                        <p:cTn id="44" dur="500" autoRev="1" fill="remove"/>
                                        <p:tgtEl>
                                          <p:spTgt spid="5"/>
                                        </p:tgtEl>
                                        <p:attrNameLst>
                                          <p:attrName>fill.type</p:attrName>
                                        </p:attrNameLst>
                                      </p:cBhvr>
                                      <p:to>
                                        <p:strVal val="solid"/>
                                      </p:to>
                                    </p:set>
                                    <p:set>
                                      <p:cBhvr>
                                        <p:cTn id="45" dur="500" autoRev="1" fill="remove"/>
                                        <p:tgtEl>
                                          <p:spTgt spid="5"/>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0"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1"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AA308-A71C-735A-7E73-FD98F247CA18}"/>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EC37296-B3CA-2331-2052-05D306DE66EC}"/>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26DA2C6-1A7D-2FD1-A127-3DA341E4232C}"/>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5DF797-CE6F-C65B-A6C6-E32BF4DF9A53}"/>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E63D7BCE-A564-ABC9-15F0-64584520B41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E73AB8BA-DA9F-12CE-F5F8-2C132DD14E40}"/>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448D77D-D0D9-70E0-5C00-20DF0FD13430}"/>
              </a:ext>
            </a:extLst>
          </p:cNvPr>
          <p:cNvSpPr txBox="1"/>
          <p:nvPr/>
        </p:nvSpPr>
        <p:spPr>
          <a:xfrm>
            <a:off x="4787977"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D0CE54A5-F404-1296-C428-EBD8E73CB432}"/>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1FE01252-5072-0ED9-9EEC-D91E8436C78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271916D-A158-B5C7-1B77-3B56D185E0FE}"/>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DD38B2E-99B5-A470-6FAA-263CC090EED1}"/>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C86A74B-C167-802C-7CAD-1A06C2661D77}"/>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7FE49D0-5C96-7EB4-9EC4-927CEF36493A}"/>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9CC5C9B-C78E-DDDA-D80E-C98ACF55EA5E}"/>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AC22D47-B3C0-A818-F2CA-8E9AB90393B7}"/>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Audio 29">
            <a:extLst>
              <a:ext uri="{FF2B5EF4-FFF2-40B4-BE49-F238E27FC236}">
                <a16:creationId xmlns:a16="http://schemas.microsoft.com/office/drawing/2014/main" id="{DFA4A67B-5855-CB15-61CE-BADB1C6A11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9349989"/>
      </p:ext>
    </p:extLst>
  </p:cSld>
  <p:clrMapOvr>
    <a:masterClrMapping/>
  </p:clrMapOvr>
  <mc:AlternateContent xmlns:mc="http://schemas.openxmlformats.org/markup-compatibility/2006" xmlns:p14="http://schemas.microsoft.com/office/powerpoint/2010/main">
    <mc:Choice Requires="p14">
      <p:transition spd="slow" p14:dur="2000" advClick="0" advTm="16004"/>
    </mc:Choice>
    <mc:Fallback xmlns="">
      <p:transition spd="slow" advClick="0" advTm="16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6" presetClass="emph" presetSubtype="0" fill="remove" grpId="0" nodeType="afterEffect">
                                  <p:stCondLst>
                                    <p:cond delay="500"/>
                                  </p:stCondLst>
                                  <p:childTnLst>
                                    <p:animScale>
                                      <p:cBhvr>
                                        <p:cTn id="52" dur="1000" fill="hold"/>
                                        <p:tgtEl>
                                          <p:spTgt spid="11"/>
                                        </p:tgtEl>
                                      </p:cBhvr>
                                      <p:by x="150000" y="150000"/>
                                    </p:animScale>
                                  </p:childTnLst>
                                </p:cTn>
                              </p:par>
                            </p:childTnLst>
                          </p:cTn>
                        </p:par>
                        <p:par>
                          <p:cTn id="53" fill="hold">
                            <p:stCondLst>
                              <p:cond delay="11000"/>
                            </p:stCondLst>
                            <p:childTnLst>
                              <p:par>
                                <p:cTn id="54" presetID="6" presetClass="emph" presetSubtype="0" fill="remove" grpId="0" nodeType="afterEffect">
                                  <p:stCondLst>
                                    <p:cond delay="0"/>
                                  </p:stCondLst>
                                  <p:childTnLst>
                                    <p:animScale>
                                      <p:cBhvr>
                                        <p:cTn id="55" dur="1000" fill="hold"/>
                                        <p:tgtEl>
                                          <p:spTgt spid="12"/>
                                        </p:tgtEl>
                                      </p:cBhvr>
                                      <p:by x="150000" y="150000"/>
                                    </p:animScale>
                                  </p:childTnLst>
                                </p:cTn>
                              </p:par>
                            </p:childTnLst>
                          </p:cTn>
                        </p:par>
                        <p:par>
                          <p:cTn id="56" fill="hold">
                            <p:stCondLst>
                              <p:cond delay="12000"/>
                            </p:stCondLst>
                            <p:childTnLst>
                              <p:par>
                                <p:cTn id="57" presetID="6" presetClass="emph" presetSubtype="0" fill="remove" grpId="1" nodeType="afterEffect">
                                  <p:stCondLst>
                                    <p:cond delay="0"/>
                                  </p:stCondLst>
                                  <p:childTnLst>
                                    <p:animScale>
                                      <p:cBhvr>
                                        <p:cTn id="58" dur="1000" fill="hold"/>
                                        <p:tgtEl>
                                          <p:spTgt spid="13"/>
                                        </p:tgtEl>
                                      </p:cBhvr>
                                      <p:by x="150000" y="150000"/>
                                    </p:animScale>
                                  </p:childTnLst>
                                </p:cTn>
                              </p:par>
                            </p:childTnLst>
                          </p:cTn>
                        </p:par>
                        <p:par>
                          <p:cTn id="59" fill="hold">
                            <p:stCondLst>
                              <p:cond delay="13000"/>
                            </p:stCondLst>
                            <p:childTnLst>
                              <p:par>
                                <p:cTn id="60" presetID="3" presetClass="entr" presetSubtype="1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blinds(horizontal)">
                                      <p:cBhvr>
                                        <p:cTn id="62" dur="500"/>
                                        <p:tgtEl>
                                          <p:spTgt spid="2"/>
                                        </p:tgtEl>
                                      </p:cBhvr>
                                    </p:animEffect>
                                  </p:childTnLst>
                                </p:cTn>
                              </p:par>
                            </p:childTnLst>
                          </p:cTn>
                        </p:par>
                        <p:par>
                          <p:cTn id="63" fill="hold">
                            <p:stCondLst>
                              <p:cond delay="13500"/>
                            </p:stCondLst>
                            <p:childTnLst>
                              <p:par>
                                <p:cTn id="64" presetID="1" presetClass="entr" presetSubtype="0" fill="hold" grpId="0" nodeType="afterEffect">
                                  <p:stCondLst>
                                    <p:cond delay="1000"/>
                                  </p:stCondLst>
                                  <p:childTnLst>
                                    <p:set>
                                      <p:cBhvr>
                                        <p:cTn id="6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6" fill="hold" display="0">
                  <p:stCondLst>
                    <p:cond delay="indefinite"/>
                  </p:stCondLst>
                  <p:endCondLst>
                    <p:cond evt="onStopAudio" delay="0">
                      <p:tgtEl>
                        <p:sldTgt/>
                      </p:tgtEl>
                    </p:cond>
                  </p:endCondLst>
                </p:cTn>
                <p:tgtEl>
                  <p:spTgt spid="30"/>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8D7F-E902-0024-A4F6-A98CF9AC52E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F8E2E1E-A9E0-4697-FBBF-B20FE3EF48B0}"/>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C52E9B5-6F95-7743-417B-08B85752D503}"/>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2FEBA90-6879-F7D5-3E26-24BD7134B4A5}"/>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A4BE8CD8-5C38-9A51-68A5-33B749338835}"/>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A4C71CA7-B3BB-5917-DF7A-64098F811DCD}"/>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7DFC992-DEE9-AF1D-6FDC-E67EE950894F}"/>
              </a:ext>
            </a:extLst>
          </p:cNvPr>
          <p:cNvSpPr txBox="1"/>
          <p:nvPr/>
        </p:nvSpPr>
        <p:spPr>
          <a:xfrm>
            <a:off x="4796271"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6D684ED9-4235-7844-E251-244E01A8997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4C52A26D-FEE1-B53D-6AE8-869148D4C5C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66822-9B98-E625-1859-9A764CD889E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7948DBD-6C82-8656-2A12-0B23004D7BFC}"/>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338C9DE-F191-3CC4-C0BA-B3A8C19C40FF}"/>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67000F6-F65E-A0C9-384A-35C93943936E}"/>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A7F00D3-467C-9682-F69D-A62F2EF0CB32}"/>
              </a:ext>
            </a:extLst>
          </p:cNvPr>
          <p:cNvSpPr/>
          <p:nvPr/>
        </p:nvSpPr>
        <p:spPr>
          <a:xfrm>
            <a:off x="8280662" y="41675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19AD856-E6D6-6881-CBF1-CA4D2213F2C6}"/>
              </a:ext>
            </a:extLst>
          </p:cNvPr>
          <p:cNvSpPr/>
          <p:nvPr/>
        </p:nvSpPr>
        <p:spPr>
          <a:xfrm>
            <a:off x="775112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66CDE5A-7598-266C-260C-C6F4A5A29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626106"/>
      </p:ext>
    </p:extLst>
  </p:cSld>
  <p:clrMapOvr>
    <a:masterClrMapping/>
  </p:clrMapOvr>
  <mc:AlternateContent xmlns:mc="http://schemas.openxmlformats.org/markup-compatibility/2006" xmlns:p14="http://schemas.microsoft.com/office/powerpoint/2010/main">
    <mc:Choice Requires="p14">
      <p:transition spd="slow" p14:dur="2000" advClick="0" advTm="19900"/>
    </mc:Choice>
    <mc:Fallback xmlns="">
      <p:transition spd="slow" advClick="0" advTm="19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5"/>
                                        </p:tgtEl>
                                        <p:attrNameLst>
                                          <p:attrName>style.color</p:attrName>
                                        </p:attrNameLst>
                                      </p:cBhvr>
                                      <p:to>
                                        <a:schemeClr val="bg1"/>
                                      </p:to>
                                    </p:animClr>
                                    <p:animClr clrSpc="rgb" dir="cw">
                                      <p:cBhvr>
                                        <p:cTn id="43" dur="500" autoRev="1" fill="remove"/>
                                        <p:tgtEl>
                                          <p:spTgt spid="15"/>
                                        </p:tgtEl>
                                        <p:attrNameLst>
                                          <p:attrName>fillcolor</p:attrName>
                                        </p:attrNameLst>
                                      </p:cBhvr>
                                      <p:to>
                                        <a:schemeClr val="bg1"/>
                                      </p:to>
                                    </p:animClr>
                                    <p:set>
                                      <p:cBhvr>
                                        <p:cTn id="44" dur="500" autoRev="1" fill="remove"/>
                                        <p:tgtEl>
                                          <p:spTgt spid="15"/>
                                        </p:tgtEl>
                                        <p:attrNameLst>
                                          <p:attrName>fill.type</p:attrName>
                                        </p:attrNameLst>
                                      </p:cBhvr>
                                      <p:to>
                                        <p:strVal val="solid"/>
                                      </p:to>
                                    </p:set>
                                    <p:set>
                                      <p:cBhvr>
                                        <p:cTn id="45" dur="500" autoRev="1" fill="remove"/>
                                        <p:tgtEl>
                                          <p:spTgt spid="1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14"/>
                                        </p:tgtEl>
                                        <p:attrNameLst>
                                          <p:attrName>style.color</p:attrName>
                                        </p:attrNameLst>
                                      </p:cBhvr>
                                      <p:to>
                                        <a:schemeClr val="bg1"/>
                                      </p:to>
                                    </p:animClr>
                                    <p:animClr clrSpc="rgb" dir="cw">
                                      <p:cBhvr>
                                        <p:cTn id="49" dur="500" autoRev="1" fill="remove"/>
                                        <p:tgtEl>
                                          <p:spTgt spid="14"/>
                                        </p:tgtEl>
                                        <p:attrNameLst>
                                          <p:attrName>fillcolor</p:attrName>
                                        </p:attrNameLst>
                                      </p:cBhvr>
                                      <p:to>
                                        <a:schemeClr val="bg1"/>
                                      </p:to>
                                    </p:animClr>
                                    <p:set>
                                      <p:cBhvr>
                                        <p:cTn id="50" dur="500" autoRev="1" fill="remove"/>
                                        <p:tgtEl>
                                          <p:spTgt spid="14"/>
                                        </p:tgtEl>
                                        <p:attrNameLst>
                                          <p:attrName>fill.type</p:attrName>
                                        </p:attrNameLst>
                                      </p:cBhvr>
                                      <p:to>
                                        <p:strVal val="solid"/>
                                      </p:to>
                                    </p:set>
                                    <p:set>
                                      <p:cBhvr>
                                        <p:cTn id="51" dur="500" autoRev="1" fill="remove"/>
                                        <p:tgtEl>
                                          <p:spTgt spid="14"/>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1"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0"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TotalTime>
  <Words>281</Words>
  <Application>Microsoft Office PowerPoint</Application>
  <PresentationFormat>Widescreen</PresentationFormat>
  <Paragraphs>38</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Times New Roman</vt:lpstr>
      <vt:lpstr>Office Theme</vt:lpstr>
      <vt:lpstr>Dot Number Total  Lesson 23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open your workbook to today's lesson. We are going to give you 30 seconds to circle the larger of the two numbers. Ready Begin.  Now you will have 2 minutes to complete the problems.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2025-08-13T05:44:20Z</dcterms:modified>
</cp:coreProperties>
</file>