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306" r:id="rId4"/>
    <p:sldId id="342" r:id="rId5"/>
    <p:sldId id="295" r:id="rId6"/>
    <p:sldId id="311" r:id="rId7"/>
    <p:sldId id="357" r:id="rId8"/>
    <p:sldId id="293" r:id="rId9"/>
    <p:sldId id="348" r:id="rId10"/>
    <p:sldId id="308" r:id="rId11"/>
    <p:sldId id="264" r:id="rId12"/>
    <p:sldId id="34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client id="{BA6E71CE-15EB-4812-8CF2-2089EB332925}" v="15" dt="2025-08-13T05:27:17.947"/>
    <p1510:client id="{EAA4CAF9-B864-4816-AF53-8C30AD35A8F5}" v="2" dt="2025-08-13T05:45:31.9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AB8BD84-C2F2-48C0-AB47-5FC7F72818E6}"/>
    <pc:docChg chg="addSld delSld modSld">
      <pc:chgData name="Poncy, Brian" userId="002c98f0-3707-44e7-b27e-58ac2885d61f" providerId="ADAL" clId="{1AB8BD84-C2F2-48C0-AB47-5FC7F72818E6}" dt="2025-08-13T05:11:09.314" v="36"/>
      <pc:docMkLst>
        <pc:docMk/>
      </pc:docMkLst>
      <pc:sldChg chg="modSp mod">
        <pc:chgData name="Poncy, Brian" userId="002c98f0-3707-44e7-b27e-58ac2885d61f" providerId="ADAL" clId="{1AB8BD84-C2F2-48C0-AB47-5FC7F72818E6}" dt="2025-08-13T05:01:41.027" v="4" actId="1076"/>
        <pc:sldMkLst>
          <pc:docMk/>
          <pc:sldMk cId="1152498174" sldId="257"/>
        </pc:sldMkLst>
        <pc:spChg chg="mod">
          <ac:chgData name="Poncy, Brian" userId="002c98f0-3707-44e7-b27e-58ac2885d61f" providerId="ADAL" clId="{1AB8BD84-C2F2-48C0-AB47-5FC7F72818E6}" dt="2025-08-13T05:01:38.587" v="3" actId="14100"/>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docChgLst>
    <pc:chgData name="Poncy, Brian" userId="002c98f0-3707-44e7-b27e-58ac2885d61f" providerId="ADAL" clId="{BA6E71CE-15EB-4812-8CF2-2089EB332925}"/>
    <pc:docChg chg="custSel addSld delSld modSld sldOrd">
      <pc:chgData name="Poncy, Brian" userId="002c98f0-3707-44e7-b27e-58ac2885d61f" providerId="ADAL" clId="{BA6E71CE-15EB-4812-8CF2-2089EB332925}" dt="2025-08-13T05:34:22.861" v="66" actId="1076"/>
      <pc:docMkLst>
        <pc:docMk/>
      </pc:docMkLst>
      <pc:sldChg chg="modSp mod">
        <pc:chgData name="Poncy, Brian" userId="002c98f0-3707-44e7-b27e-58ac2885d61f" providerId="ADAL" clId="{BA6E71CE-15EB-4812-8CF2-2089EB332925}" dt="2025-08-13T05:34:22.861" v="66" actId="1076"/>
        <pc:sldMkLst>
          <pc:docMk/>
          <pc:sldMk cId="1152498174" sldId="257"/>
        </pc:sldMkLst>
        <pc:spChg chg="mod">
          <ac:chgData name="Poncy, Brian" userId="002c98f0-3707-44e7-b27e-58ac2885d61f" providerId="ADAL" clId="{BA6E71CE-15EB-4812-8CF2-2089EB332925}" dt="2025-08-13T05:34:22.861" v="66" actId="1076"/>
          <ac:spMkLst>
            <pc:docMk/>
            <pc:sldMk cId="1152498174" sldId="257"/>
            <ac:spMk id="2" creationId="{7D11E6F9-48A4-0F48-121D-CA789C12D048}"/>
          </ac:spMkLst>
        </pc:spChg>
      </pc:sldChg>
      <pc:sldChg chg="add ord">
        <pc:chgData name="Poncy, Brian" userId="002c98f0-3707-44e7-b27e-58ac2885d61f" providerId="ADAL" clId="{BA6E71CE-15EB-4812-8CF2-2089EB332925}" dt="2025-08-13T05:27:20.453" v="32"/>
        <pc:sldMkLst>
          <pc:docMk/>
          <pc:sldMk cId="2277996572" sldId="293"/>
        </pc:sldMkLst>
      </pc:sldChg>
      <pc:sldChg chg="del">
        <pc:chgData name="Poncy, Brian" userId="002c98f0-3707-44e7-b27e-58ac2885d61f" providerId="ADAL" clId="{BA6E71CE-15EB-4812-8CF2-2089EB332925}" dt="2025-08-13T05:23:42.330" v="14" actId="47"/>
        <pc:sldMkLst>
          <pc:docMk/>
          <pc:sldMk cId="2191403778" sldId="294"/>
        </pc:sldMkLst>
      </pc:sldChg>
      <pc:sldChg chg="add del">
        <pc:chgData name="Poncy, Brian" userId="002c98f0-3707-44e7-b27e-58ac2885d61f" providerId="ADAL" clId="{BA6E71CE-15EB-4812-8CF2-2089EB332925}" dt="2025-08-13T05:24:35.392" v="19"/>
        <pc:sldMkLst>
          <pc:docMk/>
          <pc:sldMk cId="3269217665" sldId="295"/>
        </pc:sldMkLst>
      </pc:sldChg>
      <pc:sldChg chg="del">
        <pc:chgData name="Poncy, Brian" userId="002c98f0-3707-44e7-b27e-58ac2885d61f" providerId="ADAL" clId="{BA6E71CE-15EB-4812-8CF2-2089EB332925}" dt="2025-08-13T05:23:38.873" v="1" actId="47"/>
        <pc:sldMkLst>
          <pc:docMk/>
          <pc:sldMk cId="2015802325" sldId="297"/>
        </pc:sldMkLst>
      </pc:sldChg>
      <pc:sldChg chg="add">
        <pc:chgData name="Poncy, Brian" userId="002c98f0-3707-44e7-b27e-58ac2885d61f" providerId="ADAL" clId="{BA6E71CE-15EB-4812-8CF2-2089EB332925}" dt="2025-08-13T05:26:04.475" v="26"/>
        <pc:sldMkLst>
          <pc:docMk/>
          <pc:sldMk cId="1633057442" sldId="298"/>
        </pc:sldMkLst>
      </pc:sldChg>
      <pc:sldChg chg="del">
        <pc:chgData name="Poncy, Brian" userId="002c98f0-3707-44e7-b27e-58ac2885d61f" providerId="ADAL" clId="{BA6E71CE-15EB-4812-8CF2-2089EB332925}" dt="2025-08-13T05:23:40.572" v="5" actId="47"/>
        <pc:sldMkLst>
          <pc:docMk/>
          <pc:sldMk cId="3598993338" sldId="300"/>
        </pc:sldMkLst>
      </pc:sldChg>
      <pc:sldChg chg="add">
        <pc:chgData name="Poncy, Brian" userId="002c98f0-3707-44e7-b27e-58ac2885d61f" providerId="ADAL" clId="{BA6E71CE-15EB-4812-8CF2-2089EB332925}" dt="2025-08-13T05:25:02.691" v="22"/>
        <pc:sldMkLst>
          <pc:docMk/>
          <pc:sldMk cId="1699349989" sldId="301"/>
        </pc:sldMkLst>
      </pc:sldChg>
      <pc:sldChg chg="add del">
        <pc:chgData name="Poncy, Brian" userId="002c98f0-3707-44e7-b27e-58ac2885d61f" providerId="ADAL" clId="{BA6E71CE-15EB-4812-8CF2-2089EB332925}" dt="2025-08-13T05:25:50.705" v="25"/>
        <pc:sldMkLst>
          <pc:docMk/>
          <pc:sldMk cId="4110384119" sldId="303"/>
        </pc:sldMkLst>
      </pc:sldChg>
      <pc:sldChg chg="add del">
        <pc:chgData name="Poncy, Brian" userId="002c98f0-3707-44e7-b27e-58ac2885d61f" providerId="ADAL" clId="{BA6E71CE-15EB-4812-8CF2-2089EB332925}" dt="2025-08-13T05:24:02.505" v="16"/>
        <pc:sldMkLst>
          <pc:docMk/>
          <pc:sldMk cId="797198459" sldId="306"/>
        </pc:sldMkLst>
      </pc:sldChg>
      <pc:sldChg chg="add">
        <pc:chgData name="Poncy, Brian" userId="002c98f0-3707-44e7-b27e-58ac2885d61f" providerId="ADAL" clId="{BA6E71CE-15EB-4812-8CF2-2089EB332925}" dt="2025-08-13T05:26:36.882" v="28"/>
        <pc:sldMkLst>
          <pc:docMk/>
          <pc:sldMk cId="3508466435" sldId="308"/>
        </pc:sldMkLst>
      </pc:sldChg>
      <pc:sldChg chg="del">
        <pc:chgData name="Poncy, Brian" userId="002c98f0-3707-44e7-b27e-58ac2885d61f" providerId="ADAL" clId="{BA6E71CE-15EB-4812-8CF2-2089EB332925}" dt="2025-08-13T05:23:39.744" v="3" actId="47"/>
        <pc:sldMkLst>
          <pc:docMk/>
          <pc:sldMk cId="1898995063" sldId="309"/>
        </pc:sldMkLst>
      </pc:sldChg>
      <pc:sldChg chg="add del">
        <pc:chgData name="Poncy, Brian" userId="002c98f0-3707-44e7-b27e-58ac2885d61f" providerId="ADAL" clId="{BA6E71CE-15EB-4812-8CF2-2089EB332925}" dt="2025-08-13T05:24:43.793" v="20"/>
        <pc:sldMkLst>
          <pc:docMk/>
          <pc:sldMk cId="4270709004" sldId="311"/>
        </pc:sldMkLst>
      </pc:sldChg>
      <pc:sldChg chg="del">
        <pc:chgData name="Poncy, Brian" userId="002c98f0-3707-44e7-b27e-58ac2885d61f" providerId="ADAL" clId="{BA6E71CE-15EB-4812-8CF2-2089EB332925}" dt="2025-08-13T05:23:41.081" v="7" actId="47"/>
        <pc:sldMkLst>
          <pc:docMk/>
          <pc:sldMk cId="1208376013" sldId="341"/>
        </pc:sldMkLst>
      </pc:sldChg>
      <pc:sldChg chg="add">
        <pc:chgData name="Poncy, Brian" userId="002c98f0-3707-44e7-b27e-58ac2885d61f" providerId="ADAL" clId="{BA6E71CE-15EB-4812-8CF2-2089EB332925}" dt="2025-08-13T05:24:28.521" v="18"/>
        <pc:sldMkLst>
          <pc:docMk/>
          <pc:sldMk cId="3598553759" sldId="342"/>
        </pc:sldMkLst>
      </pc:sldChg>
      <pc:sldChg chg="add">
        <pc:chgData name="Poncy, Brian" userId="002c98f0-3707-44e7-b27e-58ac2885d61f" providerId="ADAL" clId="{BA6E71CE-15EB-4812-8CF2-2089EB332925}" dt="2025-08-13T05:24:52.967" v="21"/>
        <pc:sldMkLst>
          <pc:docMk/>
          <pc:sldMk cId="3124796618" sldId="343"/>
        </pc:sldMkLst>
      </pc:sldChg>
      <pc:sldChg chg="del">
        <pc:chgData name="Poncy, Brian" userId="002c98f0-3707-44e7-b27e-58ac2885d61f" providerId="ADAL" clId="{BA6E71CE-15EB-4812-8CF2-2089EB332925}" dt="2025-08-13T05:23:40.144" v="4" actId="47"/>
        <pc:sldMkLst>
          <pc:docMk/>
          <pc:sldMk cId="2618300859" sldId="344"/>
        </pc:sldMkLst>
      </pc:sldChg>
      <pc:sldChg chg="del">
        <pc:chgData name="Poncy, Brian" userId="002c98f0-3707-44e7-b27e-58ac2885d61f" providerId="ADAL" clId="{BA6E71CE-15EB-4812-8CF2-2089EB332925}" dt="2025-08-13T05:23:41.745" v="11" actId="47"/>
        <pc:sldMkLst>
          <pc:docMk/>
          <pc:sldMk cId="227626106" sldId="346"/>
        </pc:sldMkLst>
      </pc:sldChg>
      <pc:sldChg chg="add del">
        <pc:chgData name="Poncy, Brian" userId="002c98f0-3707-44e7-b27e-58ac2885d61f" providerId="ADAL" clId="{BA6E71CE-15EB-4812-8CF2-2089EB332925}" dt="2025-08-13T05:26:23.999" v="27"/>
        <pc:sldMkLst>
          <pc:docMk/>
          <pc:sldMk cId="1734051124" sldId="348"/>
        </pc:sldMkLst>
      </pc:sldChg>
      <pc:sldChg chg="add del">
        <pc:chgData name="Poncy, Brian" userId="002c98f0-3707-44e7-b27e-58ac2885d61f" providerId="ADAL" clId="{BA6E71CE-15EB-4812-8CF2-2089EB332925}" dt="2025-08-13T05:27:01.377" v="29"/>
        <pc:sldMkLst>
          <pc:docMk/>
          <pc:sldMk cId="2368696158" sldId="350"/>
        </pc:sldMkLst>
      </pc:sldChg>
      <pc:sldChg chg="add">
        <pc:chgData name="Poncy, Brian" userId="002c98f0-3707-44e7-b27e-58ac2885d61f" providerId="ADAL" clId="{BA6E71CE-15EB-4812-8CF2-2089EB332925}" dt="2025-08-13T05:24:18.242" v="17"/>
        <pc:sldMkLst>
          <pc:docMk/>
          <pc:sldMk cId="705410736" sldId="352"/>
        </pc:sldMkLst>
      </pc:sldChg>
      <pc:sldChg chg="add del">
        <pc:chgData name="Poncy, Brian" userId="002c98f0-3707-44e7-b27e-58ac2885d61f" providerId="ADAL" clId="{BA6E71CE-15EB-4812-8CF2-2089EB332925}" dt="2025-08-13T05:25:22.690" v="23"/>
        <pc:sldMkLst>
          <pc:docMk/>
          <pc:sldMk cId="2734535513" sldId="355"/>
        </pc:sldMkLst>
      </pc:sldChg>
      <pc:sldChg chg="add">
        <pc:chgData name="Poncy, Brian" userId="002c98f0-3707-44e7-b27e-58ac2885d61f" providerId="ADAL" clId="{BA6E71CE-15EB-4812-8CF2-2089EB332925}" dt="2025-08-13T05:25:34.563" v="24"/>
        <pc:sldMkLst>
          <pc:docMk/>
          <pc:sldMk cId="4005409561" sldId="357"/>
        </pc:sldMkLst>
      </pc:sldChg>
      <pc:sldChg chg="del">
        <pc:chgData name="Poncy, Brian" userId="002c98f0-3707-44e7-b27e-58ac2885d61f" providerId="ADAL" clId="{BA6E71CE-15EB-4812-8CF2-2089EB332925}" dt="2025-08-13T05:23:41.941" v="12" actId="47"/>
        <pc:sldMkLst>
          <pc:docMk/>
          <pc:sldMk cId="4200502299" sldId="366"/>
        </pc:sldMkLst>
      </pc:sldChg>
    </pc:docChg>
  </pc:docChgLst>
  <pc:docChgLst>
    <pc:chgData name="Poncy, Brian" userId="002c98f0-3707-44e7-b27e-58ac2885d61f" providerId="ADAL" clId="{EAA4CAF9-B864-4816-AF53-8C30AD35A8F5}"/>
    <pc:docChg chg="addSld delSld modSld sldOrd">
      <pc:chgData name="Poncy, Brian" userId="002c98f0-3707-44e7-b27e-58ac2885d61f" providerId="ADAL" clId="{EAA4CAF9-B864-4816-AF53-8C30AD35A8F5}" dt="2025-08-13T05:45:38.899" v="14" actId="47"/>
      <pc:docMkLst>
        <pc:docMk/>
      </pc:docMkLst>
      <pc:sldChg chg="modSp mod">
        <pc:chgData name="Poncy, Brian" userId="002c98f0-3707-44e7-b27e-58ac2885d61f" providerId="ADAL" clId="{EAA4CAF9-B864-4816-AF53-8C30AD35A8F5}" dt="2025-08-13T05:44:31.358" v="1" actId="20577"/>
        <pc:sldMkLst>
          <pc:docMk/>
          <pc:sldMk cId="1152498174" sldId="257"/>
        </pc:sldMkLst>
        <pc:spChg chg="mod">
          <ac:chgData name="Poncy, Brian" userId="002c98f0-3707-44e7-b27e-58ac2885d61f" providerId="ADAL" clId="{EAA4CAF9-B864-4816-AF53-8C30AD35A8F5}" dt="2025-08-13T05:44:31.358" v="1" actId="20577"/>
          <ac:spMkLst>
            <pc:docMk/>
            <pc:sldMk cId="1152498174" sldId="257"/>
            <ac:spMk id="2" creationId="{7D11E6F9-48A4-0F48-121D-CA789C12D048}"/>
          </ac:spMkLst>
        </pc:spChg>
      </pc:sldChg>
      <pc:sldChg chg="add">
        <pc:chgData name="Poncy, Brian" userId="002c98f0-3707-44e7-b27e-58ac2885d61f" providerId="ADAL" clId="{EAA4CAF9-B864-4816-AF53-8C30AD35A8F5}" dt="2025-08-13T05:45:28.275" v="12"/>
        <pc:sldMkLst>
          <pc:docMk/>
          <pc:sldMk cId="3174602662" sldId="264"/>
        </pc:sldMkLst>
      </pc:sldChg>
      <pc:sldChg chg="ord">
        <pc:chgData name="Poncy, Brian" userId="002c98f0-3707-44e7-b27e-58ac2885d61f" providerId="ADAL" clId="{EAA4CAF9-B864-4816-AF53-8C30AD35A8F5}" dt="2025-08-13T05:44:47.486" v="6"/>
        <pc:sldMkLst>
          <pc:docMk/>
          <pc:sldMk cId="2277996572" sldId="293"/>
        </pc:sldMkLst>
      </pc:sldChg>
      <pc:sldChg chg="del">
        <pc:chgData name="Poncy, Brian" userId="002c98f0-3707-44e7-b27e-58ac2885d61f" providerId="ADAL" clId="{EAA4CAF9-B864-4816-AF53-8C30AD35A8F5}" dt="2025-08-13T05:44:43.274" v="4" actId="47"/>
        <pc:sldMkLst>
          <pc:docMk/>
          <pc:sldMk cId="1633057442" sldId="298"/>
        </pc:sldMkLst>
      </pc:sldChg>
      <pc:sldChg chg="del">
        <pc:chgData name="Poncy, Brian" userId="002c98f0-3707-44e7-b27e-58ac2885d61f" providerId="ADAL" clId="{EAA4CAF9-B864-4816-AF53-8C30AD35A8F5}" dt="2025-08-13T05:45:38.899" v="14" actId="47"/>
        <pc:sldMkLst>
          <pc:docMk/>
          <pc:sldMk cId="1699349989" sldId="301"/>
        </pc:sldMkLst>
      </pc:sldChg>
      <pc:sldChg chg="del">
        <pc:chgData name="Poncy, Brian" userId="002c98f0-3707-44e7-b27e-58ac2885d61f" providerId="ADAL" clId="{EAA4CAF9-B864-4816-AF53-8C30AD35A8F5}" dt="2025-08-13T05:44:42.479" v="3" actId="47"/>
        <pc:sldMkLst>
          <pc:docMk/>
          <pc:sldMk cId="4110384119" sldId="303"/>
        </pc:sldMkLst>
      </pc:sldChg>
      <pc:sldChg chg="del">
        <pc:chgData name="Poncy, Brian" userId="002c98f0-3707-44e7-b27e-58ac2885d61f" providerId="ADAL" clId="{EAA4CAF9-B864-4816-AF53-8C30AD35A8F5}" dt="2025-08-13T05:44:48.388" v="7" actId="47"/>
        <pc:sldMkLst>
          <pc:docMk/>
          <pc:sldMk cId="3124796618" sldId="343"/>
        </pc:sldMkLst>
      </pc:sldChg>
      <pc:sldChg chg="add">
        <pc:chgData name="Poncy, Brian" userId="002c98f0-3707-44e7-b27e-58ac2885d61f" providerId="ADAL" clId="{EAA4CAF9-B864-4816-AF53-8C30AD35A8F5}" dt="2025-08-13T05:45:31.994" v="13"/>
        <pc:sldMkLst>
          <pc:docMk/>
          <pc:sldMk cId="3241118567" sldId="346"/>
        </pc:sldMkLst>
      </pc:sldChg>
      <pc:sldChg chg="del">
        <pc:chgData name="Poncy, Brian" userId="002c98f0-3707-44e7-b27e-58ac2885d61f" providerId="ADAL" clId="{EAA4CAF9-B864-4816-AF53-8C30AD35A8F5}" dt="2025-08-13T05:45:12.969" v="10" actId="47"/>
        <pc:sldMkLst>
          <pc:docMk/>
          <pc:sldMk cId="2368696158" sldId="350"/>
        </pc:sldMkLst>
      </pc:sldChg>
      <pc:sldChg chg="del">
        <pc:chgData name="Poncy, Brian" userId="002c98f0-3707-44e7-b27e-58ac2885d61f" providerId="ADAL" clId="{EAA4CAF9-B864-4816-AF53-8C30AD35A8F5}" dt="2025-08-13T05:44:36.401" v="2" actId="47"/>
        <pc:sldMkLst>
          <pc:docMk/>
          <pc:sldMk cId="705410736" sldId="352"/>
        </pc:sldMkLst>
      </pc:sldChg>
      <pc:sldChg chg="del">
        <pc:chgData name="Poncy, Brian" userId="002c98f0-3707-44e7-b27e-58ac2885d61f" providerId="ADAL" clId="{EAA4CAF9-B864-4816-AF53-8C30AD35A8F5}" dt="2025-08-13T05:45:21.787" v="11" actId="47"/>
        <pc:sldMkLst>
          <pc:docMk/>
          <pc:sldMk cId="2734535513" sldId="355"/>
        </pc:sldMkLst>
      </pc:sldChg>
      <pc:sldChg chg="ord">
        <pc:chgData name="Poncy, Brian" userId="002c98f0-3707-44e7-b27e-58ac2885d61f" providerId="ADAL" clId="{EAA4CAF9-B864-4816-AF53-8C30AD35A8F5}" dt="2025-08-13T05:44:55.725" v="9"/>
        <pc:sldMkLst>
          <pc:docMk/>
          <pc:sldMk cId="4005409561" sldId="35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798199" y="3678938"/>
            <a:ext cx="10595600" cy="2387600"/>
          </a:xfrm>
        </p:spPr>
        <p:txBody>
          <a:bodyPr>
            <a:normAutofit fontScale="90000"/>
          </a:bodyPr>
          <a:lstStyle/>
          <a:p>
            <a:r>
              <a:rPr lang="en-US" dirty="0"/>
              <a:t>Dot Number Total</a:t>
            </a:r>
            <a:br>
              <a:rPr lang="en-US" dirty="0"/>
            </a:br>
            <a:br>
              <a:rPr lang="en-US" dirty="0"/>
            </a:br>
            <a:r>
              <a:rPr lang="en-US" dirty="0"/>
              <a:t>Lesson 24 – Count Up from the </a:t>
            </a:r>
            <a:br>
              <a:rPr lang="en-US" dirty="0"/>
            </a:br>
            <a:r>
              <a:rPr lang="en-US" dirty="0"/>
              <a:t>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7E10-7E0D-6B03-1FA8-A094A0DDE32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B0E84BC3-74A7-ED88-2F71-19B14256DEA4}"/>
              </a:ext>
            </a:extLst>
          </p:cNvPr>
          <p:cNvSpPr/>
          <p:nvPr/>
        </p:nvSpPr>
        <p:spPr>
          <a:xfrm>
            <a:off x="8280662" y="19020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B5B52D7-D3AD-F7FF-7EB3-69B1B6627BD7}"/>
              </a:ext>
            </a:extLst>
          </p:cNvPr>
          <p:cNvSpPr/>
          <p:nvPr/>
        </p:nvSpPr>
        <p:spPr>
          <a:xfrm>
            <a:off x="7171139"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1D5C170-2AC2-C867-4807-7A384F38CF5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A78F20C5-215D-0D28-EE8C-4DBC1BA47356}"/>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B2933AB9-3A58-298B-4AC6-633228A641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6D0EA72-5B8A-CE28-6A5B-48D43CCDC1DA}"/>
              </a:ext>
            </a:extLst>
          </p:cNvPr>
          <p:cNvSpPr txBox="1"/>
          <p:nvPr/>
        </p:nvSpPr>
        <p:spPr>
          <a:xfrm>
            <a:off x="4787977"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F7390900-3495-0F65-6F98-E0FFE661646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5BA10E7-5E7D-6934-BED9-B8E85F97CB0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44B2038-4618-5FDE-E4ED-7C48F1DBABA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D341017-84C5-5FBF-5DEF-C2DCB78CF968}"/>
              </a:ext>
            </a:extLst>
          </p:cNvPr>
          <p:cNvSpPr/>
          <p:nvPr/>
        </p:nvSpPr>
        <p:spPr>
          <a:xfrm>
            <a:off x="7163926"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F3BFF4-6511-2283-618E-C071AF35B76B}"/>
              </a:ext>
            </a:extLst>
          </p:cNvPr>
          <p:cNvSpPr/>
          <p:nvPr/>
        </p:nvSpPr>
        <p:spPr>
          <a:xfrm>
            <a:off x="8280662"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B39A848-CA26-7A8E-13B7-C3CF47E1FAE5}"/>
              </a:ext>
            </a:extLst>
          </p:cNvPr>
          <p:cNvSpPr/>
          <p:nvPr/>
        </p:nvSpPr>
        <p:spPr>
          <a:xfrm>
            <a:off x="7202479" y="40503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4395E66-5095-9DD9-AA57-8140D9CB1515}"/>
              </a:ext>
            </a:extLst>
          </p:cNvPr>
          <p:cNvSpPr/>
          <p:nvPr/>
        </p:nvSpPr>
        <p:spPr>
          <a:xfrm>
            <a:off x="8267587" y="40561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B789B6DD-539C-0A19-2115-F60A6071C0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8466435"/>
      </p:ext>
    </p:extLst>
  </p:cSld>
  <p:clrMapOvr>
    <a:masterClrMapping/>
  </p:clrMapOvr>
  <mc:AlternateContent xmlns:mc="http://schemas.openxmlformats.org/markup-compatibility/2006" xmlns:p14="http://schemas.microsoft.com/office/powerpoint/2010/main">
    <mc:Choice Requires="p14">
      <p:transition spd="slow" p14:dur="2000" advClick="0" advTm="18028"/>
    </mc:Choice>
    <mc:Fallback xmlns="">
      <p:transition spd="slow" advClick="0" advTm="18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0"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1"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D08-092E-3322-9046-1AF01C4F9C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F81BAF-5F0C-5C61-92ED-9251C8DA0114}"/>
              </a:ext>
            </a:extLst>
          </p:cNvPr>
          <p:cNvSpPr>
            <a:spLocks noGrp="1"/>
          </p:cNvSpPr>
          <p:nvPr>
            <p:ph type="ctrTitle"/>
          </p:nvPr>
        </p:nvSpPr>
        <p:spPr>
          <a:xfrm>
            <a:off x="1276538" y="1647731"/>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2" name="Audio 21">
            <a:extLst>
              <a:ext uri="{FF2B5EF4-FFF2-40B4-BE49-F238E27FC236}">
                <a16:creationId xmlns:a16="http://schemas.microsoft.com/office/drawing/2014/main" id="{414AEB9D-DC9E-3179-1705-CC25723460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4602662"/>
      </p:ext>
    </p:extLst>
  </p:cSld>
  <p:clrMapOvr>
    <a:masterClrMapping/>
  </p:clrMapOvr>
  <mc:AlternateContent xmlns:mc="http://schemas.openxmlformats.org/markup-compatibility/2006" xmlns:p14="http://schemas.microsoft.com/office/powerpoint/2010/main">
    <mc:Choice Requires="p14">
      <p:transition spd="slow" p14:dur="2000" advTm="178793"/>
    </mc:Choice>
    <mc:Fallback xmlns="">
      <p:transition spd="slow" advTm="1787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99C22-32A0-C1A8-E2D3-72A35C42916A}"/>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D0096B7-7A0F-7BDB-7D0C-DA523205AFBC}"/>
              </a:ext>
            </a:extLst>
          </p:cNvPr>
          <p:cNvSpPr/>
          <p:nvPr/>
        </p:nvSpPr>
        <p:spPr>
          <a:xfrm>
            <a:off x="8132192" y="801699"/>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F7C83F7-6825-C8AD-12F0-C80637C9D079}"/>
              </a:ext>
            </a:extLst>
          </p:cNvPr>
          <p:cNvSpPr/>
          <p:nvPr/>
        </p:nvSpPr>
        <p:spPr>
          <a:xfrm>
            <a:off x="7283641" y="8051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C4338EE-CD51-EAB7-D22F-4F259CD5947A}"/>
              </a:ext>
            </a:extLst>
          </p:cNvPr>
          <p:cNvSpPr txBox="1"/>
          <p:nvPr/>
        </p:nvSpPr>
        <p:spPr>
          <a:xfrm>
            <a:off x="4796271" y="540984"/>
            <a:ext cx="761999" cy="2400657"/>
          </a:xfrm>
          <a:prstGeom prst="rect">
            <a:avLst/>
          </a:prstGeom>
          <a:noFill/>
        </p:spPr>
        <p:txBody>
          <a:bodyPr wrap="square" rtlCol="0">
            <a:spAutoFit/>
          </a:bodyPr>
          <a:lstStyle/>
          <a:p>
            <a:r>
              <a:rPr lang="en-US" sz="15000" dirty="0"/>
              <a:t>6</a:t>
            </a:r>
          </a:p>
        </p:txBody>
      </p:sp>
      <p:sp>
        <p:nvSpPr>
          <p:cNvPr id="13" name="TextBox 12">
            <a:extLst>
              <a:ext uri="{FF2B5EF4-FFF2-40B4-BE49-F238E27FC236}">
                <a16:creationId xmlns:a16="http://schemas.microsoft.com/office/drawing/2014/main" id="{0CF35EDB-002E-9DBD-96C1-B1274906415C}"/>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99FFB10A-C977-22B4-67E0-87EECE00769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7298445-1C12-0AF6-492E-1EB2C7F347D8}"/>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666BFE7B-D807-FD03-2100-923D882BB9AA}"/>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F853C4A-3157-4D70-9FE8-3C49AD4AAB7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F40C01C-4268-D883-2EA0-C7205179FD2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BD2FD3D3-B01C-1E49-A709-BE86036EDBCC}"/>
              </a:ext>
            </a:extLst>
          </p:cNvPr>
          <p:cNvSpPr/>
          <p:nvPr/>
        </p:nvSpPr>
        <p:spPr>
          <a:xfrm>
            <a:off x="7298720" y="144717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2D08F81-E373-8A8F-5CA1-C707B96B0E74}"/>
              </a:ext>
            </a:extLst>
          </p:cNvPr>
          <p:cNvSpPr/>
          <p:nvPr/>
        </p:nvSpPr>
        <p:spPr>
          <a:xfrm>
            <a:off x="8135835" y="1444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F273D6C-B5E6-C6E9-9CAC-F772D13B006D}"/>
              </a:ext>
            </a:extLst>
          </p:cNvPr>
          <p:cNvSpPr/>
          <p:nvPr/>
        </p:nvSpPr>
        <p:spPr>
          <a:xfrm>
            <a:off x="7290742" y="208039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1736A21C-E11F-17B1-137D-AB34CECC33D6}"/>
              </a:ext>
            </a:extLst>
          </p:cNvPr>
          <p:cNvSpPr/>
          <p:nvPr/>
        </p:nvSpPr>
        <p:spPr>
          <a:xfrm>
            <a:off x="8132192" y="208366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709FD4D-7F90-A6A9-D9A4-F8915961C96E}"/>
              </a:ext>
            </a:extLst>
          </p:cNvPr>
          <p:cNvSpPr/>
          <p:nvPr/>
        </p:nvSpPr>
        <p:spPr>
          <a:xfrm>
            <a:off x="7290742" y="317897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7873F93B-A7A9-E2C0-F189-BA8CEC382DDE}"/>
              </a:ext>
            </a:extLst>
          </p:cNvPr>
          <p:cNvSpPr/>
          <p:nvPr/>
        </p:nvSpPr>
        <p:spPr>
          <a:xfrm>
            <a:off x="8119457" y="408925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Audio 22">
            <a:extLst>
              <a:ext uri="{FF2B5EF4-FFF2-40B4-BE49-F238E27FC236}">
                <a16:creationId xmlns:a16="http://schemas.microsoft.com/office/drawing/2014/main" id="{16B449E1-D9D5-B8CB-F924-4C222F9699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8553759"/>
      </p:ext>
    </p:extLst>
  </p:cSld>
  <p:clrMapOvr>
    <a:masterClrMapping/>
  </p:clrMapOvr>
  <mc:AlternateContent xmlns:mc="http://schemas.openxmlformats.org/markup-compatibility/2006" xmlns:p14="http://schemas.microsoft.com/office/powerpoint/2010/main">
    <mc:Choice Requires="p14">
      <p:transition spd="slow" p14:dur="2000" advClick="0" advTm="19811"/>
    </mc:Choice>
    <mc:Fallback xmlns="">
      <p:transition spd="slow" advClick="0" advTm="198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4"/>
                                        </p:tgtEl>
                                        <p:attrNameLst>
                                          <p:attrName>style.color</p:attrName>
                                        </p:attrNameLst>
                                      </p:cBhvr>
                                      <p:to>
                                        <a:schemeClr val="bg1"/>
                                      </p:to>
                                    </p:animClr>
                                    <p:animClr clrSpc="rgb" dir="cw">
                                      <p:cBhvr>
                                        <p:cTn id="41" dur="500" autoRev="1" fill="remove"/>
                                        <p:tgtEl>
                                          <p:spTgt spid="14"/>
                                        </p:tgtEl>
                                        <p:attrNameLst>
                                          <p:attrName>fillcolor</p:attrName>
                                        </p:attrNameLst>
                                      </p:cBhvr>
                                      <p:to>
                                        <a:schemeClr val="bg1"/>
                                      </p:to>
                                    </p:animClr>
                                    <p:set>
                                      <p:cBhvr>
                                        <p:cTn id="42" dur="500" autoRev="1" fill="remove"/>
                                        <p:tgtEl>
                                          <p:spTgt spid="14"/>
                                        </p:tgtEl>
                                        <p:attrNameLst>
                                          <p:attrName>fill.type</p:attrName>
                                        </p:attrNameLst>
                                      </p:cBhvr>
                                      <p:to>
                                        <p:strVal val="solid"/>
                                      </p:to>
                                    </p:set>
                                    <p:set>
                                      <p:cBhvr>
                                        <p:cTn id="43" dur="500" autoRev="1" fill="remove"/>
                                        <p:tgtEl>
                                          <p:spTgt spid="14"/>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15"/>
                                        </p:tgtEl>
                                        <p:attrNameLst>
                                          <p:attrName>style.color</p:attrName>
                                        </p:attrNameLst>
                                      </p:cBhvr>
                                      <p:to>
                                        <a:schemeClr val="bg1"/>
                                      </p:to>
                                    </p:animClr>
                                    <p:animClr clrSpc="rgb" dir="cw">
                                      <p:cBhvr>
                                        <p:cTn id="47" dur="500" autoRev="1" fill="remove"/>
                                        <p:tgtEl>
                                          <p:spTgt spid="15"/>
                                        </p:tgtEl>
                                        <p:attrNameLst>
                                          <p:attrName>fillcolor</p:attrName>
                                        </p:attrNameLst>
                                      </p:cBhvr>
                                      <p:to>
                                        <a:schemeClr val="bg1"/>
                                      </p:to>
                                    </p:animClr>
                                    <p:set>
                                      <p:cBhvr>
                                        <p:cTn id="48" dur="500" autoRev="1" fill="remove"/>
                                        <p:tgtEl>
                                          <p:spTgt spid="15"/>
                                        </p:tgtEl>
                                        <p:attrNameLst>
                                          <p:attrName>fill.type</p:attrName>
                                        </p:attrNameLst>
                                      </p:cBhvr>
                                      <p:to>
                                        <p:strVal val="solid"/>
                                      </p:to>
                                    </p:set>
                                    <p:set>
                                      <p:cBhvr>
                                        <p:cTn id="49" dur="500" autoRev="1" fill="remove"/>
                                        <p:tgtEl>
                                          <p:spTgt spid="15"/>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6" presetClass="emph" presetSubtype="0" fill="remove" grpId="1" nodeType="afterEffect">
                                  <p:stCondLst>
                                    <p:cond delay="500"/>
                                  </p:stCondLst>
                                  <p:childTnLst>
                                    <p:animScale>
                                      <p:cBhvr>
                                        <p:cTn id="58" dur="1000" fill="hold"/>
                                        <p:tgtEl>
                                          <p:spTgt spid="11"/>
                                        </p:tgtEl>
                                      </p:cBhvr>
                                      <p:by x="150000" y="150000"/>
                                    </p:animScale>
                                  </p:childTnLst>
                                </p:cTn>
                              </p:par>
                            </p:childTnLst>
                          </p:cTn>
                        </p:par>
                        <p:par>
                          <p:cTn id="59" fill="hold">
                            <p:stCondLst>
                              <p:cond delay="13000"/>
                            </p:stCondLst>
                            <p:childTnLst>
                              <p:par>
                                <p:cTn id="60" presetID="6" presetClass="emph" presetSubtype="0" fill="remove" grpId="0" nodeType="afterEffect">
                                  <p:stCondLst>
                                    <p:cond delay="0"/>
                                  </p:stCondLst>
                                  <p:childTnLst>
                                    <p:animScale>
                                      <p:cBhvr>
                                        <p:cTn id="61" dur="1000" fill="hold"/>
                                        <p:tgtEl>
                                          <p:spTgt spid="12"/>
                                        </p:tgtEl>
                                      </p:cBhvr>
                                      <p:by x="150000" y="150000"/>
                                    </p:animScale>
                                  </p:childTnLst>
                                </p:cTn>
                              </p:par>
                            </p:childTnLst>
                          </p:cTn>
                        </p:par>
                        <p:par>
                          <p:cTn id="62" fill="hold">
                            <p:stCondLst>
                              <p:cond delay="14000"/>
                            </p:stCondLst>
                            <p:childTnLst>
                              <p:par>
                                <p:cTn id="63" presetID="6" presetClass="emph" presetSubtype="0" fill="remove" grpId="0" nodeType="afterEffect">
                                  <p:stCondLst>
                                    <p:cond delay="0"/>
                                  </p:stCondLst>
                                  <p:childTnLst>
                                    <p:animScale>
                                      <p:cBhvr>
                                        <p:cTn id="64" dur="1000" fill="hold"/>
                                        <p:tgtEl>
                                          <p:spTgt spid="13"/>
                                        </p:tgtEl>
                                      </p:cBhvr>
                                      <p:by x="150000" y="150000"/>
                                    </p:animScale>
                                  </p:childTnLst>
                                </p:cTn>
                              </p:par>
                            </p:childTnLst>
                          </p:cTn>
                        </p:par>
                        <p:par>
                          <p:cTn id="65" fill="hold">
                            <p:stCondLst>
                              <p:cond delay="15000"/>
                            </p:stCondLst>
                            <p:childTnLst>
                              <p:par>
                                <p:cTn id="66" presetID="3" presetClass="entr" presetSubtype="1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blinds(horizontal)">
                                      <p:cBhvr>
                                        <p:cTn id="68" dur="1000"/>
                                        <p:tgtEl>
                                          <p:spTgt spid="2"/>
                                        </p:tgtEl>
                                      </p:cBhvr>
                                    </p:animEffect>
                                  </p:childTnLst>
                                </p:cTn>
                              </p:par>
                            </p:childTnLst>
                          </p:cTn>
                        </p:par>
                        <p:par>
                          <p:cTn id="69" fill="hold">
                            <p:stCondLst>
                              <p:cond delay="16000"/>
                            </p:stCondLst>
                            <p:childTnLst>
                              <p:par>
                                <p:cTn id="70" presetID="1" presetClass="entr" presetSubtype="0" fill="hold" grpId="0" nodeType="afterEffect">
                                  <p:stCondLst>
                                    <p:cond delay="100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23"/>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2C3C9-BD34-8486-6EB8-7DDCB8DB2F22}"/>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80BFC1A-ACD6-920A-93C6-4D847BFD4304}"/>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6186163-7DB1-AE47-F1AE-A88E4711576B}"/>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C3CB057-9464-D331-7CA8-725B7FE9CACC}"/>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2A542CFC-6CA7-5589-BCF8-8DCFBD0B4A8D}"/>
              </a:ext>
            </a:extLst>
          </p:cNvPr>
          <p:cNvSpPr txBox="1"/>
          <p:nvPr/>
        </p:nvSpPr>
        <p:spPr>
          <a:xfrm>
            <a:off x="4796271"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6539AF5E-FDD8-C3CA-8B51-6DE0EFAF30F7}"/>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F0B3AE4-EE76-0AFE-0410-ADE6F9930F71}"/>
              </a:ext>
            </a:extLst>
          </p:cNvPr>
          <p:cNvSpPr txBox="1"/>
          <p:nvPr/>
        </p:nvSpPr>
        <p:spPr>
          <a:xfrm>
            <a:off x="4278604" y="4711780"/>
            <a:ext cx="2254827" cy="2400657"/>
          </a:xfrm>
          <a:prstGeom prst="rect">
            <a:avLst/>
          </a:prstGeom>
          <a:noFill/>
        </p:spPr>
        <p:txBody>
          <a:bodyPr wrap="square">
            <a:spAutoFit/>
          </a:bodyPr>
          <a:lstStyle/>
          <a:p>
            <a:r>
              <a:rPr lang="en-US" sz="15000" spc="-1000" dirty="0"/>
              <a:t>10</a:t>
            </a:r>
          </a:p>
        </p:txBody>
      </p:sp>
      <p:sp>
        <p:nvSpPr>
          <p:cNvPr id="12" name="TextBox 11">
            <a:extLst>
              <a:ext uri="{FF2B5EF4-FFF2-40B4-BE49-F238E27FC236}">
                <a16:creationId xmlns:a16="http://schemas.microsoft.com/office/drawing/2014/main" id="{D012C83B-6629-4C53-C139-CAE3B6B0A8B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92AA2E84-9655-E274-2117-CA8B433D9694}"/>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76C63D4-96BE-E1C0-5517-3A97CE3C0B36}"/>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7528985-DE7F-A0B3-F9CD-1C4F3729269B}"/>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B22BD64-1155-48F6-54A3-692E5F7BD8C0}"/>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61F02552-D6F1-7601-702B-31759218C45E}"/>
              </a:ext>
            </a:extLst>
          </p:cNvPr>
          <p:cNvSpPr/>
          <p:nvPr/>
        </p:nvSpPr>
        <p:spPr>
          <a:xfrm>
            <a:off x="7223893" y="297226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E83771A-6E55-90B7-1B0E-422961925375}"/>
              </a:ext>
            </a:extLst>
          </p:cNvPr>
          <p:cNvSpPr/>
          <p:nvPr/>
        </p:nvSpPr>
        <p:spPr>
          <a:xfrm>
            <a:off x="7223893" y="36148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54FCC78-BA26-06C6-B988-5DC96CAB3916}"/>
              </a:ext>
            </a:extLst>
          </p:cNvPr>
          <p:cNvSpPr/>
          <p:nvPr/>
        </p:nvSpPr>
        <p:spPr>
          <a:xfrm>
            <a:off x="8252441" y="29521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C42DEE1-D4B0-36AF-BC25-33B53CAE4E38}"/>
              </a:ext>
            </a:extLst>
          </p:cNvPr>
          <p:cNvSpPr/>
          <p:nvPr/>
        </p:nvSpPr>
        <p:spPr>
          <a:xfrm>
            <a:off x="8252441" y="360067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36DE5EA-D0C2-01EE-0F8D-9BF7BD93B8CC}"/>
              </a:ext>
            </a:extLst>
          </p:cNvPr>
          <p:cNvSpPr/>
          <p:nvPr/>
        </p:nvSpPr>
        <p:spPr>
          <a:xfrm>
            <a:off x="7223893" y="425419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C445641-251C-E832-8CB5-5D6CAF96F179}"/>
              </a:ext>
            </a:extLst>
          </p:cNvPr>
          <p:cNvSpPr/>
          <p:nvPr/>
        </p:nvSpPr>
        <p:spPr>
          <a:xfrm>
            <a:off x="8275587" y="424920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Audio 30">
            <a:extLst>
              <a:ext uri="{FF2B5EF4-FFF2-40B4-BE49-F238E27FC236}">
                <a16:creationId xmlns:a16="http://schemas.microsoft.com/office/drawing/2014/main" id="{BDF32926-5C4A-FB90-7ED4-C8233DCD49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5409561"/>
      </p:ext>
    </p:extLst>
  </p:cSld>
  <p:clrMapOvr>
    <a:masterClrMapping/>
  </p:clrMapOvr>
  <mc:AlternateContent xmlns:mc="http://schemas.openxmlformats.org/markup-compatibility/2006" xmlns:p14="http://schemas.microsoft.com/office/powerpoint/2010/main">
    <mc:Choice Requires="p14">
      <p:transition spd="slow" p14:dur="2000" advClick="0" advTm="21915"/>
    </mc:Choice>
    <mc:Fallback xmlns="">
      <p:transition spd="slow" advClick="0" advTm="219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5"/>
                                        </p:tgtEl>
                                        <p:attrNameLst>
                                          <p:attrName>style.color</p:attrName>
                                        </p:attrNameLst>
                                      </p:cBhvr>
                                      <p:to>
                                        <a:schemeClr val="bg1"/>
                                      </p:to>
                                    </p:animClr>
                                    <p:animClr clrSpc="rgb" dir="cw">
                                      <p:cBhvr>
                                        <p:cTn id="21" dur="500" autoRev="1" fill="remove"/>
                                        <p:tgtEl>
                                          <p:spTgt spid="15"/>
                                        </p:tgtEl>
                                        <p:attrNameLst>
                                          <p:attrName>fillcolor</p:attrName>
                                        </p:attrNameLst>
                                      </p:cBhvr>
                                      <p:to>
                                        <a:schemeClr val="bg1"/>
                                      </p:to>
                                    </p:animClr>
                                    <p:set>
                                      <p:cBhvr>
                                        <p:cTn id="22" dur="500" autoRev="1" fill="remove"/>
                                        <p:tgtEl>
                                          <p:spTgt spid="15"/>
                                        </p:tgtEl>
                                        <p:attrNameLst>
                                          <p:attrName>fill.type</p:attrName>
                                        </p:attrNameLst>
                                      </p:cBhvr>
                                      <p:to>
                                        <p:strVal val="solid"/>
                                      </p:to>
                                    </p:set>
                                    <p:set>
                                      <p:cBhvr>
                                        <p:cTn id="23" dur="500" autoRev="1" fill="remove"/>
                                        <p:tgtEl>
                                          <p:spTgt spid="1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4"/>
                                        </p:tgtEl>
                                        <p:attrNameLst>
                                          <p:attrName>style.color</p:attrName>
                                        </p:attrNameLst>
                                      </p:cBhvr>
                                      <p:to>
                                        <a:schemeClr val="bg1"/>
                                      </p:to>
                                    </p:animClr>
                                    <p:animClr clrSpc="rgb" dir="cw">
                                      <p:cBhvr>
                                        <p:cTn id="26" dur="500" autoRev="1" fill="remove"/>
                                        <p:tgtEl>
                                          <p:spTgt spid="14"/>
                                        </p:tgtEl>
                                        <p:attrNameLst>
                                          <p:attrName>fillcolor</p:attrName>
                                        </p:attrNameLst>
                                      </p:cBhvr>
                                      <p:to>
                                        <a:schemeClr val="bg1"/>
                                      </p:to>
                                    </p:animClr>
                                    <p:set>
                                      <p:cBhvr>
                                        <p:cTn id="27" dur="500" autoRev="1" fill="remove"/>
                                        <p:tgtEl>
                                          <p:spTgt spid="14"/>
                                        </p:tgtEl>
                                        <p:attrNameLst>
                                          <p:attrName>fill.type</p:attrName>
                                        </p:attrNameLst>
                                      </p:cBhvr>
                                      <p:to>
                                        <p:strVal val="solid"/>
                                      </p:to>
                                    </p:set>
                                    <p:set>
                                      <p:cBhvr>
                                        <p:cTn id="28" dur="500" autoRev="1" fill="remove"/>
                                        <p:tgtEl>
                                          <p:spTgt spid="14"/>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7"/>
                                        </p:tgtEl>
                                        <p:attrNameLst>
                                          <p:attrName>style.color</p:attrName>
                                        </p:attrNameLst>
                                      </p:cBhvr>
                                      <p:to>
                                        <a:schemeClr val="bg1"/>
                                      </p:to>
                                    </p:animClr>
                                    <p:animClr clrSpc="rgb" dir="cw">
                                      <p:cBhvr>
                                        <p:cTn id="31" dur="500" autoRev="1" fill="remove"/>
                                        <p:tgtEl>
                                          <p:spTgt spid="17"/>
                                        </p:tgtEl>
                                        <p:attrNameLst>
                                          <p:attrName>fillcolor</p:attrName>
                                        </p:attrNameLst>
                                      </p:cBhvr>
                                      <p:to>
                                        <a:schemeClr val="bg1"/>
                                      </p:to>
                                    </p:animClr>
                                    <p:set>
                                      <p:cBhvr>
                                        <p:cTn id="32" dur="500" autoRev="1" fill="remove"/>
                                        <p:tgtEl>
                                          <p:spTgt spid="17"/>
                                        </p:tgtEl>
                                        <p:attrNameLst>
                                          <p:attrName>fill.type</p:attrName>
                                        </p:attrNameLst>
                                      </p:cBhvr>
                                      <p:to>
                                        <p:strVal val="solid"/>
                                      </p:to>
                                    </p:set>
                                    <p:set>
                                      <p:cBhvr>
                                        <p:cTn id="33" dur="500" autoRev="1" fill="remove"/>
                                        <p:tgtEl>
                                          <p:spTgt spid="1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6"/>
                                        </p:tgtEl>
                                        <p:attrNameLst>
                                          <p:attrName>style.color</p:attrName>
                                        </p:attrNameLst>
                                      </p:cBhvr>
                                      <p:to>
                                        <a:schemeClr val="bg1"/>
                                      </p:to>
                                    </p:animClr>
                                    <p:animClr clrSpc="rgb" dir="cw">
                                      <p:cBhvr>
                                        <p:cTn id="36" dur="500" autoRev="1" fill="remove"/>
                                        <p:tgtEl>
                                          <p:spTgt spid="16"/>
                                        </p:tgtEl>
                                        <p:attrNameLst>
                                          <p:attrName>fillcolor</p:attrName>
                                        </p:attrNameLst>
                                      </p:cBhvr>
                                      <p:to>
                                        <a:schemeClr val="bg1"/>
                                      </p:to>
                                    </p:animClr>
                                    <p:set>
                                      <p:cBhvr>
                                        <p:cTn id="37" dur="500" autoRev="1" fill="remove"/>
                                        <p:tgtEl>
                                          <p:spTgt spid="16"/>
                                        </p:tgtEl>
                                        <p:attrNameLst>
                                          <p:attrName>fill.type</p:attrName>
                                        </p:attrNameLst>
                                      </p:cBhvr>
                                      <p:to>
                                        <p:strVal val="solid"/>
                                      </p:to>
                                    </p:set>
                                    <p:set>
                                      <p:cBhvr>
                                        <p:cTn id="38" dur="500" autoRev="1" fill="remove"/>
                                        <p:tgtEl>
                                          <p:spTgt spid="16"/>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8"/>
                                        </p:tgtEl>
                                        <p:attrNameLst>
                                          <p:attrName>style.color</p:attrName>
                                        </p:attrNameLst>
                                      </p:cBhvr>
                                      <p:to>
                                        <a:schemeClr val="bg1"/>
                                      </p:to>
                                    </p:animClr>
                                    <p:animClr clrSpc="rgb" dir="cw">
                                      <p:cBhvr>
                                        <p:cTn id="41" dur="500" autoRev="1" fill="remove"/>
                                        <p:tgtEl>
                                          <p:spTgt spid="18"/>
                                        </p:tgtEl>
                                        <p:attrNameLst>
                                          <p:attrName>fillcolor</p:attrName>
                                        </p:attrNameLst>
                                      </p:cBhvr>
                                      <p:to>
                                        <a:schemeClr val="bg1"/>
                                      </p:to>
                                    </p:animClr>
                                    <p:set>
                                      <p:cBhvr>
                                        <p:cTn id="42" dur="500" autoRev="1" fill="remove"/>
                                        <p:tgtEl>
                                          <p:spTgt spid="18"/>
                                        </p:tgtEl>
                                        <p:attrNameLst>
                                          <p:attrName>fill.type</p:attrName>
                                        </p:attrNameLst>
                                      </p:cBhvr>
                                      <p:to>
                                        <p:strVal val="solid"/>
                                      </p:to>
                                    </p:set>
                                    <p:set>
                                      <p:cBhvr>
                                        <p:cTn id="43" dur="500" autoRev="1" fill="remove"/>
                                        <p:tgtEl>
                                          <p:spTgt spid="18"/>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5"/>
                                        </p:tgtEl>
                                        <p:attrNameLst>
                                          <p:attrName>style.color</p:attrName>
                                        </p:attrNameLst>
                                      </p:cBhvr>
                                      <p:to>
                                        <a:schemeClr val="bg1"/>
                                      </p:to>
                                    </p:animClr>
                                    <p:animClr clrSpc="rgb" dir="cw">
                                      <p:cBhvr>
                                        <p:cTn id="53" dur="500" autoRev="1" fill="remove"/>
                                        <p:tgtEl>
                                          <p:spTgt spid="5"/>
                                        </p:tgtEl>
                                        <p:attrNameLst>
                                          <p:attrName>fillcolor</p:attrName>
                                        </p:attrNameLst>
                                      </p:cBhvr>
                                      <p:to>
                                        <a:schemeClr val="bg1"/>
                                      </p:to>
                                    </p:animClr>
                                    <p:set>
                                      <p:cBhvr>
                                        <p:cTn id="54" dur="500" autoRev="1" fill="remove"/>
                                        <p:tgtEl>
                                          <p:spTgt spid="5"/>
                                        </p:tgtEl>
                                        <p:attrNameLst>
                                          <p:attrName>fill.type</p:attrName>
                                        </p:attrNameLst>
                                      </p:cBhvr>
                                      <p:to>
                                        <p:strVal val="solid"/>
                                      </p:to>
                                    </p:set>
                                    <p:set>
                                      <p:cBhvr>
                                        <p:cTn id="55" dur="500" autoRev="1" fill="remove"/>
                                        <p:tgtEl>
                                          <p:spTgt spid="5"/>
                                        </p:tgtEl>
                                        <p:attrNameLst>
                                          <p:attrName>fill.on</p:attrName>
                                        </p:attrNameLst>
                                      </p:cBhvr>
                                      <p:to>
                                        <p:strVal val="true"/>
                                      </p:to>
                                    </p:set>
                                  </p:childTnLst>
                                </p:cTn>
                              </p:par>
                            </p:childTnLst>
                          </p:cTn>
                        </p:par>
                        <p:par>
                          <p:cTn id="56" fill="hold">
                            <p:stCondLst>
                              <p:cond delay="11500"/>
                            </p:stCondLst>
                            <p:childTnLst>
                              <p:par>
                                <p:cTn id="57" presetID="27" presetClass="emph" presetSubtype="0" fill="remove" grpId="0" nodeType="afterEffect">
                                  <p:stCondLst>
                                    <p:cond delay="1000"/>
                                  </p:stCondLst>
                                  <p:childTnLst>
                                    <p:animClr clrSpc="rgb" dir="cw">
                                      <p:cBhvr override="childStyle">
                                        <p:cTn id="58" dur="500" autoRev="1" fill="remove"/>
                                        <p:tgtEl>
                                          <p:spTgt spid="6"/>
                                        </p:tgtEl>
                                        <p:attrNameLst>
                                          <p:attrName>style.color</p:attrName>
                                        </p:attrNameLst>
                                      </p:cBhvr>
                                      <p:to>
                                        <a:schemeClr val="bg1"/>
                                      </p:to>
                                    </p:animClr>
                                    <p:animClr clrSpc="rgb" dir="cw">
                                      <p:cBhvr>
                                        <p:cTn id="59" dur="500" autoRev="1" fill="remove"/>
                                        <p:tgtEl>
                                          <p:spTgt spid="6"/>
                                        </p:tgtEl>
                                        <p:attrNameLst>
                                          <p:attrName>fillcolor</p:attrName>
                                        </p:attrNameLst>
                                      </p:cBhvr>
                                      <p:to>
                                        <a:schemeClr val="bg1"/>
                                      </p:to>
                                    </p:animClr>
                                    <p:set>
                                      <p:cBhvr>
                                        <p:cTn id="60" dur="500" autoRev="1" fill="remove"/>
                                        <p:tgtEl>
                                          <p:spTgt spid="6"/>
                                        </p:tgtEl>
                                        <p:attrNameLst>
                                          <p:attrName>fill.type</p:attrName>
                                        </p:attrNameLst>
                                      </p:cBhvr>
                                      <p:to>
                                        <p:strVal val="solid"/>
                                      </p:to>
                                    </p:set>
                                    <p:set>
                                      <p:cBhvr>
                                        <p:cTn id="61" dur="500" autoRev="1" fill="remove"/>
                                        <p:tgtEl>
                                          <p:spTgt spid="6"/>
                                        </p:tgtEl>
                                        <p:attrNameLst>
                                          <p:attrName>fill.on</p:attrName>
                                        </p:attrNameLst>
                                      </p:cBhvr>
                                      <p:to>
                                        <p:strVal val="true"/>
                                      </p:to>
                                    </p:set>
                                  </p:childTnLst>
                                </p:cTn>
                              </p:par>
                            </p:childTnLst>
                          </p:cTn>
                        </p:par>
                        <p:par>
                          <p:cTn id="62" fill="hold">
                            <p:stCondLst>
                              <p:cond delay="13500"/>
                            </p:stCondLst>
                            <p:childTnLst>
                              <p:par>
                                <p:cTn id="63" presetID="27" presetClass="emph" presetSubtype="0" fill="remove" grpId="0" nodeType="afterEffect">
                                  <p:stCondLst>
                                    <p:cond delay="1000"/>
                                  </p:stCondLst>
                                  <p:childTnLst>
                                    <p:animClr clrSpc="rgb" dir="cw">
                                      <p:cBhvr override="childStyle">
                                        <p:cTn id="64" dur="500" autoRev="1" fill="remove"/>
                                        <p:tgtEl>
                                          <p:spTgt spid="7"/>
                                        </p:tgtEl>
                                        <p:attrNameLst>
                                          <p:attrName>style.color</p:attrName>
                                        </p:attrNameLst>
                                      </p:cBhvr>
                                      <p:to>
                                        <a:schemeClr val="bg1"/>
                                      </p:to>
                                    </p:animClr>
                                    <p:animClr clrSpc="rgb" dir="cw">
                                      <p:cBhvr>
                                        <p:cTn id="65" dur="500" autoRev="1" fill="remove"/>
                                        <p:tgtEl>
                                          <p:spTgt spid="7"/>
                                        </p:tgtEl>
                                        <p:attrNameLst>
                                          <p:attrName>fillcolor</p:attrName>
                                        </p:attrNameLst>
                                      </p:cBhvr>
                                      <p:to>
                                        <a:schemeClr val="bg1"/>
                                      </p:to>
                                    </p:animClr>
                                    <p:set>
                                      <p:cBhvr>
                                        <p:cTn id="66" dur="500" autoRev="1" fill="remove"/>
                                        <p:tgtEl>
                                          <p:spTgt spid="7"/>
                                        </p:tgtEl>
                                        <p:attrNameLst>
                                          <p:attrName>fill.type</p:attrName>
                                        </p:attrNameLst>
                                      </p:cBhvr>
                                      <p:to>
                                        <p:strVal val="solid"/>
                                      </p:to>
                                    </p:set>
                                    <p:set>
                                      <p:cBhvr>
                                        <p:cTn id="67" dur="500" autoRev="1" fill="remove"/>
                                        <p:tgtEl>
                                          <p:spTgt spid="7"/>
                                        </p:tgtEl>
                                        <p:attrNameLst>
                                          <p:attrName>fill.on</p:attrName>
                                        </p:attrNameLst>
                                      </p:cBhvr>
                                      <p:to>
                                        <p:strVal val="true"/>
                                      </p:to>
                                    </p:set>
                                  </p:childTnLst>
                                </p:cTn>
                              </p:par>
                            </p:childTnLst>
                          </p:cTn>
                        </p:par>
                        <p:par>
                          <p:cTn id="68" fill="hold">
                            <p:stCondLst>
                              <p:cond delay="15500"/>
                            </p:stCondLst>
                            <p:childTnLst>
                              <p:par>
                                <p:cTn id="69" presetID="6" presetClass="emph" presetSubtype="0" fill="remove" grpId="0" nodeType="afterEffect">
                                  <p:stCondLst>
                                    <p:cond delay="500"/>
                                  </p:stCondLst>
                                  <p:childTnLst>
                                    <p:animScale>
                                      <p:cBhvr>
                                        <p:cTn id="70" dur="1000" fill="hold"/>
                                        <p:tgtEl>
                                          <p:spTgt spid="11"/>
                                        </p:tgtEl>
                                      </p:cBhvr>
                                      <p:by x="150000" y="150000"/>
                                    </p:animScale>
                                  </p:childTnLst>
                                </p:cTn>
                              </p:par>
                            </p:childTnLst>
                          </p:cTn>
                        </p:par>
                        <p:par>
                          <p:cTn id="71" fill="hold">
                            <p:stCondLst>
                              <p:cond delay="17000"/>
                            </p:stCondLst>
                            <p:childTnLst>
                              <p:par>
                                <p:cTn id="72" presetID="6" presetClass="emph" presetSubtype="0" fill="remove" grpId="0" nodeType="afterEffect">
                                  <p:stCondLst>
                                    <p:cond delay="0"/>
                                  </p:stCondLst>
                                  <p:childTnLst>
                                    <p:animScale>
                                      <p:cBhvr>
                                        <p:cTn id="73" dur="1000" fill="hold"/>
                                        <p:tgtEl>
                                          <p:spTgt spid="12"/>
                                        </p:tgtEl>
                                      </p:cBhvr>
                                      <p:by x="150000" y="150000"/>
                                    </p:animScale>
                                  </p:childTnLst>
                                </p:cTn>
                              </p:par>
                            </p:childTnLst>
                          </p:cTn>
                        </p:par>
                        <p:par>
                          <p:cTn id="74" fill="hold">
                            <p:stCondLst>
                              <p:cond delay="18000"/>
                            </p:stCondLst>
                            <p:childTnLst>
                              <p:par>
                                <p:cTn id="75" presetID="6" presetClass="emph" presetSubtype="0" fill="remove" grpId="1" nodeType="afterEffect">
                                  <p:stCondLst>
                                    <p:cond delay="0"/>
                                  </p:stCondLst>
                                  <p:childTnLst>
                                    <p:animScale>
                                      <p:cBhvr>
                                        <p:cTn id="76" dur="1000" fill="hold"/>
                                        <p:tgtEl>
                                          <p:spTgt spid="13"/>
                                        </p:tgtEl>
                                      </p:cBhvr>
                                      <p:by x="150000" y="150000"/>
                                    </p:animScale>
                                  </p:childTnLst>
                                </p:cTn>
                              </p:par>
                            </p:childTnLst>
                          </p:cTn>
                        </p:par>
                        <p:par>
                          <p:cTn id="77" fill="hold">
                            <p:stCondLst>
                              <p:cond delay="19000"/>
                            </p:stCondLst>
                            <p:childTnLst>
                              <p:par>
                                <p:cTn id="78" presetID="3" presetClass="entr" presetSubtype="10" fill="hold"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blinds(horizontal)">
                                      <p:cBhvr>
                                        <p:cTn id="80" dur="500"/>
                                        <p:tgtEl>
                                          <p:spTgt spid="2"/>
                                        </p:tgtEl>
                                      </p:cBhvr>
                                    </p:animEffect>
                                  </p:childTnLst>
                                </p:cTn>
                              </p:par>
                            </p:childTnLst>
                          </p:cTn>
                        </p:par>
                        <p:par>
                          <p:cTn id="81" fill="hold">
                            <p:stCondLst>
                              <p:cond delay="19500"/>
                            </p:stCondLst>
                            <p:childTnLst>
                              <p:par>
                                <p:cTn id="82" presetID="1" presetClass="entr" presetSubtype="0" fill="hold" grpId="0" nodeType="afterEffect">
                                  <p:stCondLst>
                                    <p:cond delay="1000"/>
                                  </p:stCondLst>
                                  <p:childTnLst>
                                    <p:set>
                                      <p:cBhvr>
                                        <p:cTn id="8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4" fill="hold" display="0">
                  <p:stCondLst>
                    <p:cond delay="indefinite"/>
                  </p:stCondLst>
                  <p:endCondLst>
                    <p:cond evt="onStopAudio" delay="0">
                      <p:tgtEl>
                        <p:sldTgt/>
                      </p:tgtEl>
                    </p:cond>
                  </p:endCondLst>
                </p:cTn>
                <p:tgtEl>
                  <p:spTgt spid="3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P spid="15" grpId="0" animBg="1"/>
      <p:bldP spid="17"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CA05B-766B-6DB6-4B25-DFEAB243AB4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4D2E2CD-D5D4-A9FA-98B2-63F915FA24EC}"/>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EB9C06-7457-E9C2-27C0-C1620CBC831E}"/>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A89F253-049E-966C-BD55-567537D67560}"/>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466D80EB-1170-830D-B0A2-18FBD241B10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7ED791C3-2AF5-CF53-DC6B-44F68DFE24F4}"/>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C5D8AE-2C1A-FE1F-3DB0-8FCA0D88FA67}"/>
              </a:ext>
            </a:extLst>
          </p:cNvPr>
          <p:cNvSpPr txBox="1"/>
          <p:nvPr/>
        </p:nvSpPr>
        <p:spPr>
          <a:xfrm>
            <a:off x="4819650" y="4711780"/>
            <a:ext cx="1477240" cy="2400657"/>
          </a:xfrm>
          <a:prstGeom prst="rect">
            <a:avLst/>
          </a:prstGeom>
          <a:noFill/>
        </p:spPr>
        <p:txBody>
          <a:bodyPr wrap="square">
            <a:spAutoFit/>
          </a:bodyPr>
          <a:lstStyle/>
          <a:p>
            <a:r>
              <a:rPr lang="en-US" sz="15000" dirty="0"/>
              <a:t>3</a:t>
            </a:r>
          </a:p>
        </p:txBody>
      </p:sp>
      <p:sp>
        <p:nvSpPr>
          <p:cNvPr id="12" name="TextBox 11">
            <a:extLst>
              <a:ext uri="{FF2B5EF4-FFF2-40B4-BE49-F238E27FC236}">
                <a16:creationId xmlns:a16="http://schemas.microsoft.com/office/drawing/2014/main" id="{C6939E2C-C997-7C85-151C-D9311609C22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2A95BB15-605F-CA7E-BA02-B105F19D03E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540C92-B5FD-4B09-AC22-3C60B7F8C1CD}"/>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3DDBE5-BBA1-5A43-0732-A94D5CD7A918}"/>
              </a:ext>
            </a:extLst>
          </p:cNvPr>
          <p:cNvSpPr/>
          <p:nvPr/>
        </p:nvSpPr>
        <p:spPr>
          <a:xfrm>
            <a:off x="81399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Audio 18">
            <a:extLst>
              <a:ext uri="{FF2B5EF4-FFF2-40B4-BE49-F238E27FC236}">
                <a16:creationId xmlns:a16="http://schemas.microsoft.com/office/drawing/2014/main" id="{674F9124-9721-F83A-9500-3019D10D925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7996572"/>
      </p:ext>
    </p:extLst>
  </p:cSld>
  <p:clrMapOvr>
    <a:masterClrMapping/>
  </p:clrMapOvr>
  <mc:AlternateContent xmlns:mc="http://schemas.openxmlformats.org/markup-compatibility/2006" xmlns:p14="http://schemas.microsoft.com/office/powerpoint/2010/main">
    <mc:Choice Requires="p14">
      <p:transition spd="slow" p14:dur="2000" advClick="0" advTm="16251"/>
    </mc:Choice>
    <mc:Fallback xmlns="">
      <p:transition spd="slow" advClick="0" advTm="162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childTnLst>
                          </p:cTn>
                        </p:par>
                        <p:par>
                          <p:cTn id="24" fill="hold">
                            <p:stCondLst>
                              <p:cond delay="7500"/>
                            </p:stCondLst>
                            <p:childTnLst>
                              <p:par>
                                <p:cTn id="25" presetID="27" presetClass="emph" presetSubtype="0" fill="remove" grpId="0" nodeType="afterEffect">
                                  <p:stCondLst>
                                    <p:cond delay="1000"/>
                                  </p:stCondLst>
                                  <p:childTnLst>
                                    <p:animClr clrSpc="rgb" dir="cw">
                                      <p:cBhvr override="childStyle">
                                        <p:cTn id="26" dur="500" autoRev="1" fill="remove"/>
                                        <p:tgtEl>
                                          <p:spTgt spid="8"/>
                                        </p:tgtEl>
                                        <p:attrNameLst>
                                          <p:attrName>style.color</p:attrName>
                                        </p:attrNameLst>
                                      </p:cBhvr>
                                      <p:to>
                                        <a:schemeClr val="bg1"/>
                                      </p:to>
                                    </p:animClr>
                                    <p:animClr clrSpc="rgb" dir="cw">
                                      <p:cBhvr>
                                        <p:cTn id="27" dur="500" autoRev="1" fill="remove"/>
                                        <p:tgtEl>
                                          <p:spTgt spid="8"/>
                                        </p:tgtEl>
                                        <p:attrNameLst>
                                          <p:attrName>fillcolor</p:attrName>
                                        </p:attrNameLst>
                                      </p:cBhvr>
                                      <p:to>
                                        <a:schemeClr val="bg1"/>
                                      </p:to>
                                    </p:animClr>
                                    <p:set>
                                      <p:cBhvr>
                                        <p:cTn id="28" dur="500" autoRev="1" fill="remove"/>
                                        <p:tgtEl>
                                          <p:spTgt spid="8"/>
                                        </p:tgtEl>
                                        <p:attrNameLst>
                                          <p:attrName>fill.type</p:attrName>
                                        </p:attrNameLst>
                                      </p:cBhvr>
                                      <p:to>
                                        <p:strVal val="solid"/>
                                      </p:to>
                                    </p:set>
                                    <p:set>
                                      <p:cBhvr>
                                        <p:cTn id="29" dur="500" autoRev="1" fill="remove"/>
                                        <p:tgtEl>
                                          <p:spTgt spid="8"/>
                                        </p:tgtEl>
                                        <p:attrNameLst>
                                          <p:attrName>fill.on</p:attrName>
                                        </p:attrNameLst>
                                      </p:cBhvr>
                                      <p:to>
                                        <p:strVal val="true"/>
                                      </p:to>
                                    </p:set>
                                  </p:childTnLst>
                                </p:cTn>
                              </p:par>
                            </p:childTnLst>
                          </p:cTn>
                        </p:par>
                        <p:par>
                          <p:cTn id="30" fill="hold">
                            <p:stCondLst>
                              <p:cond delay="9500"/>
                            </p:stCondLst>
                            <p:childTnLst>
                              <p:par>
                                <p:cTn id="31" presetID="6" presetClass="emph" presetSubtype="0" fill="remove" grpId="0" nodeType="afterEffect">
                                  <p:stCondLst>
                                    <p:cond delay="500"/>
                                  </p:stCondLst>
                                  <p:childTnLst>
                                    <p:animScale>
                                      <p:cBhvr>
                                        <p:cTn id="32" dur="1000" fill="hold"/>
                                        <p:tgtEl>
                                          <p:spTgt spid="11"/>
                                        </p:tgtEl>
                                      </p:cBhvr>
                                      <p:by x="150000" y="150000"/>
                                    </p:animScale>
                                  </p:childTnLst>
                                </p:cTn>
                              </p:par>
                            </p:childTnLst>
                          </p:cTn>
                        </p:par>
                        <p:par>
                          <p:cTn id="33" fill="hold">
                            <p:stCondLst>
                              <p:cond delay="11000"/>
                            </p:stCondLst>
                            <p:childTnLst>
                              <p:par>
                                <p:cTn id="34" presetID="6" presetClass="emph" presetSubtype="0" fill="remove" grpId="0" nodeType="afterEffect">
                                  <p:stCondLst>
                                    <p:cond delay="0"/>
                                  </p:stCondLst>
                                  <p:childTnLst>
                                    <p:animScale>
                                      <p:cBhvr>
                                        <p:cTn id="35" dur="1000" fill="hold"/>
                                        <p:tgtEl>
                                          <p:spTgt spid="12"/>
                                        </p:tgtEl>
                                      </p:cBhvr>
                                      <p:by x="150000" y="150000"/>
                                    </p:animScale>
                                  </p:childTnLst>
                                </p:cTn>
                              </p:par>
                            </p:childTnLst>
                          </p:cTn>
                        </p:par>
                        <p:par>
                          <p:cTn id="36" fill="hold">
                            <p:stCondLst>
                              <p:cond delay="12000"/>
                            </p:stCondLst>
                            <p:childTnLst>
                              <p:par>
                                <p:cTn id="37" presetID="6" presetClass="emph" presetSubtype="0" fill="remove" grpId="1" nodeType="afterEffect">
                                  <p:stCondLst>
                                    <p:cond delay="0"/>
                                  </p:stCondLst>
                                  <p:childTnLst>
                                    <p:animScale>
                                      <p:cBhvr>
                                        <p:cTn id="38" dur="1000" fill="hold"/>
                                        <p:tgtEl>
                                          <p:spTgt spid="13"/>
                                        </p:tgtEl>
                                      </p:cBhvr>
                                      <p:by x="150000" y="150000"/>
                                    </p:animScale>
                                  </p:childTnLst>
                                </p:cTn>
                              </p:par>
                            </p:childTnLst>
                          </p:cTn>
                        </p:par>
                        <p:par>
                          <p:cTn id="39" fill="hold">
                            <p:stCondLst>
                              <p:cond delay="13000"/>
                            </p:stCondLst>
                            <p:childTnLst>
                              <p:par>
                                <p:cTn id="40" presetID="14" presetClass="entr" presetSubtype="1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randombar(horizontal)">
                                      <p:cBhvr>
                                        <p:cTn id="42" dur="500"/>
                                        <p:tgtEl>
                                          <p:spTgt spid="2"/>
                                        </p:tgtEl>
                                      </p:cBhvr>
                                    </p:animEffect>
                                  </p:childTnLst>
                                </p:cTn>
                              </p:par>
                            </p:childTnLst>
                          </p:cTn>
                        </p:par>
                        <p:par>
                          <p:cTn id="43" fill="hold">
                            <p:stCondLst>
                              <p:cond delay="13500"/>
                            </p:stCondLst>
                            <p:childTnLst>
                              <p:par>
                                <p:cTn id="44" presetID="1" presetClass="entr" presetSubtype="0" fill="hold" grpId="0" nodeType="afterEffect">
                                  <p:stCondLst>
                                    <p:cond delay="100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6" fill="hold" display="0">
                  <p:stCondLst>
                    <p:cond delay="indefinite"/>
                  </p:stCondLst>
                  <p:endCondLst>
                    <p:cond evt="onStopAudio" delay="0">
                      <p:tgtEl>
                        <p:sldTgt/>
                      </p:tgtEl>
                    </p:cond>
                  </p:endCondLst>
                </p:cTn>
                <p:tgtEl>
                  <p:spTgt spid="19"/>
                </p:tgtEl>
              </p:cMediaNode>
            </p:audio>
          </p:childTnLst>
        </p:cTn>
      </p:par>
    </p:tnLst>
    <p:bldLst>
      <p:bldP spid="5" grpId="0" animBg="1"/>
      <p:bldP spid="8" grpId="0" animBg="1"/>
      <p:bldP spid="11" grpId="0"/>
      <p:bldP spid="13" grpId="0"/>
      <p:bldP spid="13" grpId="1"/>
      <p:bldP spid="3" grpId="0"/>
      <p:bldP spid="12"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1C7C8-2E13-1D63-BAEA-162BE00F5070}"/>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F8B15AC-D930-23CA-07FE-A8F76F1BBAAD}"/>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8E3E80D-5537-D20A-2683-7D83420710A5}"/>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24C8EA2-E6EA-89B4-8E2B-53D150DE982C}"/>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5B204F3F-1084-99BE-D93E-CA19A7ED550D}"/>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CB7FDB6A-EAAE-CAEB-677A-606C285742F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2E51B2A-E7E7-263A-545B-0AE25A5F702E}"/>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093A2E48-F27C-183F-674F-9433E861C8A8}"/>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C5104F0-3316-0172-4B1D-B27D638192D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98EF1C0D-3D4C-CC14-3975-FC58068349D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8DF3743B-7C31-A075-B666-54DD3B3D79C9}"/>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663FF55-0203-2043-9C7D-87687B9393A6}"/>
              </a:ext>
            </a:extLst>
          </p:cNvPr>
          <p:cNvSpPr/>
          <p:nvPr/>
        </p:nvSpPr>
        <p:spPr>
          <a:xfrm>
            <a:off x="7048047"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6" name="Oval 15">
            <a:extLst>
              <a:ext uri="{FF2B5EF4-FFF2-40B4-BE49-F238E27FC236}">
                <a16:creationId xmlns:a16="http://schemas.microsoft.com/office/drawing/2014/main" id="{8725650C-CD7C-789C-723D-D0663ECD8C41}"/>
              </a:ext>
            </a:extLst>
          </p:cNvPr>
          <p:cNvSpPr/>
          <p:nvPr/>
        </p:nvSpPr>
        <p:spPr>
          <a:xfrm>
            <a:off x="8273748"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Oval 6">
            <a:extLst>
              <a:ext uri="{FF2B5EF4-FFF2-40B4-BE49-F238E27FC236}">
                <a16:creationId xmlns:a16="http://schemas.microsoft.com/office/drawing/2014/main" id="{066B6A4C-C122-5009-6F5A-81D22601A3B2}"/>
              </a:ext>
            </a:extLst>
          </p:cNvPr>
          <p:cNvSpPr/>
          <p:nvPr/>
        </p:nvSpPr>
        <p:spPr>
          <a:xfrm>
            <a:off x="768278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Oval 13">
            <a:extLst>
              <a:ext uri="{FF2B5EF4-FFF2-40B4-BE49-F238E27FC236}">
                <a16:creationId xmlns:a16="http://schemas.microsoft.com/office/drawing/2014/main" id="{88A9C870-D265-E18A-83B5-50E0599CFE1E}"/>
              </a:ext>
            </a:extLst>
          </p:cNvPr>
          <p:cNvSpPr/>
          <p:nvPr/>
        </p:nvSpPr>
        <p:spPr>
          <a:xfrm>
            <a:off x="7048047" y="4173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5" name="Oval 14">
            <a:extLst>
              <a:ext uri="{FF2B5EF4-FFF2-40B4-BE49-F238E27FC236}">
                <a16:creationId xmlns:a16="http://schemas.microsoft.com/office/drawing/2014/main" id="{B97A08CA-6DF0-6516-1282-E97CB8AFFE7B}"/>
              </a:ext>
            </a:extLst>
          </p:cNvPr>
          <p:cNvSpPr/>
          <p:nvPr/>
        </p:nvSpPr>
        <p:spPr>
          <a:xfrm>
            <a:off x="8273748" y="41968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37" name="Audio 36">
            <a:extLst>
              <a:ext uri="{FF2B5EF4-FFF2-40B4-BE49-F238E27FC236}">
                <a16:creationId xmlns:a16="http://schemas.microsoft.com/office/drawing/2014/main" id="{621D7795-4CBE-DFF6-1F80-A3B9421801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4051124"/>
      </p:ext>
    </p:extLst>
  </p:cSld>
  <p:clrMapOvr>
    <a:masterClrMapping/>
  </p:clrMapOvr>
  <mc:AlternateContent xmlns:mc="http://schemas.openxmlformats.org/markup-compatibility/2006" xmlns:p14="http://schemas.microsoft.com/office/powerpoint/2010/main">
    <mc:Choice Requires="p14">
      <p:transition spd="slow" p14:dur="2000" advClick="0" advTm="20190"/>
    </mc:Choice>
    <mc:Fallback xmlns="">
      <p:transition spd="slow" advClick="0" advTm="201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6"/>
                                        </p:tgtEl>
                                        <p:attrNameLst>
                                          <p:attrName>style.color</p:attrName>
                                        </p:attrNameLst>
                                      </p:cBhvr>
                                      <p:to>
                                        <a:schemeClr val="bg1"/>
                                      </p:to>
                                    </p:animClr>
                                    <p:animClr clrSpc="rgb" dir="cw">
                                      <p:cBhvr>
                                        <p:cTn id="21" dur="500" autoRev="1" fill="remove"/>
                                        <p:tgtEl>
                                          <p:spTgt spid="16"/>
                                        </p:tgtEl>
                                        <p:attrNameLst>
                                          <p:attrName>fillcolor</p:attrName>
                                        </p:attrNameLst>
                                      </p:cBhvr>
                                      <p:to>
                                        <a:schemeClr val="bg1"/>
                                      </p:to>
                                    </p:animClr>
                                    <p:set>
                                      <p:cBhvr>
                                        <p:cTn id="22" dur="500" autoRev="1" fill="remove"/>
                                        <p:tgtEl>
                                          <p:spTgt spid="16"/>
                                        </p:tgtEl>
                                        <p:attrNameLst>
                                          <p:attrName>fill.type</p:attrName>
                                        </p:attrNameLst>
                                      </p:cBhvr>
                                      <p:to>
                                        <p:strVal val="solid"/>
                                      </p:to>
                                    </p:set>
                                    <p:set>
                                      <p:cBhvr>
                                        <p:cTn id="23" dur="500" autoRev="1" fill="remove"/>
                                        <p:tgtEl>
                                          <p:spTgt spid="1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6"/>
                                        </p:tgtEl>
                                        <p:attrNameLst>
                                          <p:attrName>style.color</p:attrName>
                                        </p:attrNameLst>
                                      </p:cBhvr>
                                      <p:to>
                                        <a:schemeClr val="bg1"/>
                                      </p:to>
                                    </p:animClr>
                                    <p:animClr clrSpc="rgb" dir="cw">
                                      <p:cBhvr>
                                        <p:cTn id="54" dur="500" autoRev="1" fill="remove"/>
                                        <p:tgtEl>
                                          <p:spTgt spid="6"/>
                                        </p:tgtEl>
                                        <p:attrNameLst>
                                          <p:attrName>fillcolor</p:attrName>
                                        </p:attrNameLst>
                                      </p:cBhvr>
                                      <p:to>
                                        <a:schemeClr val="bg1"/>
                                      </p:to>
                                    </p:animClr>
                                    <p:set>
                                      <p:cBhvr>
                                        <p:cTn id="55" dur="500" autoRev="1" fill="remove"/>
                                        <p:tgtEl>
                                          <p:spTgt spid="6"/>
                                        </p:tgtEl>
                                        <p:attrNameLst>
                                          <p:attrName>fill.type</p:attrName>
                                        </p:attrNameLst>
                                      </p:cBhvr>
                                      <p:to>
                                        <p:strVal val="solid"/>
                                      </p:to>
                                    </p:set>
                                    <p:set>
                                      <p:cBhvr>
                                        <p:cTn id="56" dur="500" autoRev="1" fill="remove"/>
                                        <p:tgtEl>
                                          <p:spTgt spid="6"/>
                                        </p:tgtEl>
                                        <p:attrNameLst>
                                          <p:attrName>fill.on</p:attrName>
                                        </p:attrNameLst>
                                      </p:cBhvr>
                                      <p:to>
                                        <p:strVal val="true"/>
                                      </p:to>
                                    </p:set>
                                  </p:childTnLst>
                                </p:cTn>
                              </p:par>
                            </p:childTnLst>
                          </p:cTn>
                        </p:par>
                        <p:par>
                          <p:cTn id="57" fill="hold">
                            <p:stCondLst>
                              <p:cond delay="13500"/>
                            </p:stCondLst>
                            <p:childTnLst>
                              <p:par>
                                <p:cTn id="58" presetID="6" presetClass="emph" presetSubtype="0" fill="remove" grpId="0" nodeType="afterEffect">
                                  <p:stCondLst>
                                    <p:cond delay="500"/>
                                  </p:stCondLst>
                                  <p:childTnLst>
                                    <p:animScale>
                                      <p:cBhvr>
                                        <p:cTn id="59" dur="1000" fill="hold"/>
                                        <p:tgtEl>
                                          <p:spTgt spid="11"/>
                                        </p:tgtEl>
                                      </p:cBhvr>
                                      <p:by x="150000" y="150000"/>
                                    </p:animScale>
                                  </p:childTnLst>
                                </p:cTn>
                              </p:par>
                            </p:childTnLst>
                          </p:cTn>
                        </p:par>
                        <p:par>
                          <p:cTn id="60" fill="hold">
                            <p:stCondLst>
                              <p:cond delay="15000"/>
                            </p:stCondLst>
                            <p:childTnLst>
                              <p:par>
                                <p:cTn id="61" presetID="6" presetClass="emph" presetSubtype="0" fill="remove" grpId="0" nodeType="afterEffect">
                                  <p:stCondLst>
                                    <p:cond delay="0"/>
                                  </p:stCondLst>
                                  <p:childTnLst>
                                    <p:animScale>
                                      <p:cBhvr>
                                        <p:cTn id="62" dur="1000" fill="hold"/>
                                        <p:tgtEl>
                                          <p:spTgt spid="12"/>
                                        </p:tgtEl>
                                      </p:cBhvr>
                                      <p:by x="150000" y="150000"/>
                                    </p:animScale>
                                  </p:childTnLst>
                                </p:cTn>
                              </p:par>
                            </p:childTnLst>
                          </p:cTn>
                        </p:par>
                        <p:par>
                          <p:cTn id="63" fill="hold">
                            <p:stCondLst>
                              <p:cond delay="16000"/>
                            </p:stCondLst>
                            <p:childTnLst>
                              <p:par>
                                <p:cTn id="64" presetID="6" presetClass="emph" presetSubtype="0" fill="remove" grpId="1" nodeType="afterEffect">
                                  <p:stCondLst>
                                    <p:cond delay="0"/>
                                  </p:stCondLst>
                                  <p:childTnLst>
                                    <p:animScale>
                                      <p:cBhvr>
                                        <p:cTn id="65" dur="1000" fill="hold"/>
                                        <p:tgtEl>
                                          <p:spTgt spid="13"/>
                                        </p:tgtEl>
                                      </p:cBhvr>
                                      <p:by x="150000" y="150000"/>
                                    </p:animScale>
                                  </p:childTnLst>
                                </p:cTn>
                              </p:par>
                            </p:childTnLst>
                          </p:cTn>
                        </p:par>
                        <p:par>
                          <p:cTn id="66" fill="hold">
                            <p:stCondLst>
                              <p:cond delay="17000"/>
                            </p:stCondLst>
                            <p:childTnLst>
                              <p:par>
                                <p:cTn id="67" presetID="3" presetClass="entr" presetSubtype="1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linds(horizontal)">
                                      <p:cBhvr>
                                        <p:cTn id="69" dur="500"/>
                                        <p:tgtEl>
                                          <p:spTgt spid="2"/>
                                        </p:tgtEl>
                                      </p:cBhvr>
                                    </p:animEffect>
                                  </p:childTnLst>
                                </p:cTn>
                              </p:par>
                            </p:childTnLst>
                          </p:cTn>
                        </p:par>
                        <p:par>
                          <p:cTn id="70" fill="hold">
                            <p:stCondLst>
                              <p:cond delay="17500"/>
                            </p:stCondLst>
                            <p:childTnLst>
                              <p:par>
                                <p:cTn id="71" presetID="1" presetClass="entr" presetSubtype="0" fill="hold" grpId="0" nodeType="afterEffect">
                                  <p:stCondLst>
                                    <p:cond delay="100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37"/>
                </p:tgtEl>
              </p:cMediaNode>
            </p:audio>
          </p:childTnLst>
        </p:cTn>
      </p:par>
    </p:tnLst>
    <p:bldLst>
      <p:bldP spid="5" grpId="0" animBg="1"/>
      <p:bldP spid="8" grpId="0" animBg="1"/>
      <p:bldP spid="11" grpId="0"/>
      <p:bldP spid="13" grpId="0"/>
      <p:bldP spid="13" grpId="1"/>
      <p:bldP spid="3" grpId="0"/>
      <p:bldP spid="12" grpId="0"/>
      <p:bldP spid="6" grpId="0" animBg="1"/>
      <p:bldP spid="10" grpId="0" animBg="1"/>
      <p:bldP spid="16" grpId="0" animBg="1"/>
      <p:bldP spid="7" grpId="0" animBg="1"/>
      <p:bldP spid="1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TotalTime>
  <Words>281</Words>
  <Application>Microsoft Office PowerPoint</Application>
  <PresentationFormat>Widescreen</PresentationFormat>
  <Paragraphs>38</Paragraphs>
  <Slides>12</Slides>
  <Notes>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Times New Roman</vt:lpstr>
      <vt:lpstr>Office Theme</vt:lpstr>
      <vt:lpstr>Dot Number Total  Lesson 24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open your workbook to today's lesson. We are going to give you 30 seconds to circle the larger of the two numbers. Ready Begin.  Now you will have 2 minutes to complete the problems.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2025-08-13T05:45:41Z</dcterms:modified>
</cp:coreProperties>
</file>