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49"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102F10-3E75-47BA-846D-19D821C3E81C}" v="1" dt="2025-08-05T07:27:06.9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106" d="100"/>
          <a:sy n="106" d="100"/>
        </p:scale>
        <p:origin x="50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B7A0D65-28E2-4E05-9AE7-11C48848DE80}"/>
    <pc:docChg chg="custSel addSld modSld">
      <pc:chgData name="Poncy, Brian" userId="002c98f0-3707-44e7-b27e-58ac2885d61f" providerId="ADAL" clId="{BB7A0D65-28E2-4E05-9AE7-11C48848DE80}" dt="2025-07-31T07:37:17.833" v="122"/>
      <pc:docMkLst>
        <pc:docMk/>
      </pc:docMkLst>
      <pc:sldChg chg="add">
        <pc:chgData name="Poncy, Brian" userId="002c98f0-3707-44e7-b27e-58ac2885d61f" providerId="ADAL" clId="{BB7A0D65-28E2-4E05-9AE7-11C48848DE80}" dt="2025-07-31T07:37:17.833" v="122"/>
        <pc:sldMkLst>
          <pc:docMk/>
          <pc:sldMk cId="3241118567" sldId="346"/>
        </pc:sldMkLst>
      </pc:sldChg>
      <pc:sldChg chg="modSp add mod">
        <pc:chgData name="Poncy, Brian" userId="002c98f0-3707-44e7-b27e-58ac2885d61f" providerId="ADAL" clId="{BB7A0D65-28E2-4E05-9AE7-11C48848DE80}" dt="2025-07-31T07:36:58.626" v="121" actId="20577"/>
        <pc:sldMkLst>
          <pc:docMk/>
          <pc:sldMk cId="1893265182" sldId="348"/>
        </pc:sldMkLst>
      </pc:sldChg>
    </pc:docChg>
  </pc:docChgLst>
  <pc:docChgLst>
    <pc:chgData name="Poncy, Brian" userId="002c98f0-3707-44e7-b27e-58ac2885d61f" providerId="ADAL" clId="{09102F10-3E75-47BA-846D-19D821C3E81C}"/>
    <pc:docChg chg="addSld delSld modSld">
      <pc:chgData name="Poncy, Brian" userId="002c98f0-3707-44e7-b27e-58ac2885d61f" providerId="ADAL" clId="{09102F10-3E75-47BA-846D-19D821C3E81C}" dt="2025-08-05T07:27:08.806" v="2" actId="47"/>
      <pc:docMkLst>
        <pc:docMk/>
      </pc:docMkLst>
      <pc:sldChg chg="modSp mod">
        <pc:chgData name="Poncy, Brian" userId="002c98f0-3707-44e7-b27e-58ac2885d61f" providerId="ADAL" clId="{09102F10-3E75-47BA-846D-19D821C3E81C}" dt="2025-07-31T07:43:11.252" v="0" actId="20577"/>
        <pc:sldMkLst>
          <pc:docMk/>
          <pc:sldMk cId="1152498174" sldId="257"/>
        </pc:sldMkLst>
        <pc:spChg chg="mod">
          <ac:chgData name="Poncy, Brian" userId="002c98f0-3707-44e7-b27e-58ac2885d61f" providerId="ADAL" clId="{09102F10-3E75-47BA-846D-19D821C3E81C}" dt="2025-07-31T07:43:11.252" v="0" actId="20577"/>
          <ac:spMkLst>
            <pc:docMk/>
            <pc:sldMk cId="1152498174" sldId="257"/>
            <ac:spMk id="2" creationId="{7D11E6F9-48A4-0F48-121D-CA789C12D048}"/>
          </ac:spMkLst>
        </pc:spChg>
      </pc:sldChg>
      <pc:sldChg chg="del">
        <pc:chgData name="Poncy, Brian" userId="002c98f0-3707-44e7-b27e-58ac2885d61f" providerId="ADAL" clId="{09102F10-3E75-47BA-846D-19D821C3E81C}" dt="2025-08-05T07:27:08.806" v="2" actId="47"/>
        <pc:sldMkLst>
          <pc:docMk/>
          <pc:sldMk cId="1893265182" sldId="348"/>
        </pc:sldMkLst>
      </pc:sldChg>
      <pc:sldChg chg="add">
        <pc:chgData name="Poncy, Brian" userId="002c98f0-3707-44e7-b27e-58ac2885d61f" providerId="ADAL" clId="{09102F10-3E75-47BA-846D-19D821C3E81C}" dt="2025-08-05T07:27:06.926" v="1"/>
        <pc:sldMkLst>
          <pc:docMk/>
          <pc:sldMk cId="3035103876"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575E7-DBFE-67BA-54DB-1B001FF49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57E5F-A8E1-2E91-583C-14CC91AB8D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8ED98E-5531-B8FC-8A66-03785AEFB6A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BFFB1399-BD8A-EF5C-E82D-037AF504A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BAD89-AC57-F525-280A-7F42420410B4}"/>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5910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5789-7ED6-DCDE-BF2A-7906DD3B02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5A185-688A-D668-166D-3BFBF5F49F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49174-5D35-D491-9C0A-9362F99CCBD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2B1F62AC-E046-501F-FEF0-FFF670A14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58146-B7BA-3D84-B260-B3D49F033209}"/>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937824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78EDF-5C3A-3784-8B26-CA560D5802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2C10FF-7C5E-CB6E-B68D-539641549D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3710D2-604B-4699-0FE1-B26E6E0ADE2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C7AB208C-15EE-BCF1-0F92-EF69A3870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0BA00-1D2A-AB69-A498-4BFFD58259C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996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309B-48BD-00BC-1977-26C2C81973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47A57A-F79F-0CF3-500B-8B28F4D25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DB9AD-9CC2-6A37-CF24-21C974E6A20C}"/>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49B32D04-A0E2-19D0-38AD-D76A87668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3289-B99D-A543-2BA0-090F1BF0BE07}"/>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05400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AE094-AB4C-2E6B-8A83-D6E0C6CD0C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22A0C7-5A7E-BD60-7A44-1D0C051FC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8787DA-7C36-58F9-20C4-25856360DA9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72687AC7-6B97-E7FB-F5C0-161607A2C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E13FF7-AD50-7BA8-9DFF-1E33A7A4B7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05231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1A63F-36EF-5713-438E-423DA1C3E6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30F8EF-D314-68C3-FA99-1D489AB39B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1189E-2AEC-8E81-349C-55DE206FCA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DB6C6A-A9E8-301E-EE72-E0A80629C2D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B30415C-0B84-ECFD-3B31-618B2BEDB4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5ECEA8-3055-51ED-8DD5-1471FCEB0D8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07825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FBAFD-BA9B-AA9B-4D08-563CF20520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C7641F-3290-4111-7EAE-4CB8FB8DFD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37A6FD-6DCF-A2F8-93AC-CECD203C7A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B962CE-FB47-BC96-5E0A-900DE43F8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F1E0BA-584B-B7C5-94F4-FED6A8156F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689D2C-963D-F9CC-9454-55EC9B32E3C6}"/>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8" name="Footer Placeholder 7">
            <a:extLst>
              <a:ext uri="{FF2B5EF4-FFF2-40B4-BE49-F238E27FC236}">
                <a16:creationId xmlns:a16="http://schemas.microsoft.com/office/drawing/2014/main" id="{8D4347AB-3552-F4EF-037A-8819F0907B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15111F-94EF-2859-E7E2-1F783650405D}"/>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42941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68EAC-903A-4FC9-5B61-E17CCA44DE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781C8D-704A-8F55-1CE7-B1A91C700BC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4" name="Footer Placeholder 3">
            <a:extLst>
              <a:ext uri="{FF2B5EF4-FFF2-40B4-BE49-F238E27FC236}">
                <a16:creationId xmlns:a16="http://schemas.microsoft.com/office/drawing/2014/main" id="{3713B070-C542-95D4-F522-B168632719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123AE-85E1-B6DD-EA39-5D44E78B3D78}"/>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91622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7FFBC7-4AC3-3CB3-C924-36889D6B0EE2}"/>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3" name="Footer Placeholder 2">
            <a:extLst>
              <a:ext uri="{FF2B5EF4-FFF2-40B4-BE49-F238E27FC236}">
                <a16:creationId xmlns:a16="http://schemas.microsoft.com/office/drawing/2014/main" id="{A9215268-9FA9-40B9-9891-16B83B2DBD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C75CE-05A9-8140-F946-245EBAE7C322}"/>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3992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6BD57-EB9E-B4C8-9A05-B1E0EA47D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268A62-F8D9-1805-2C3F-6450A3980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8F3E9E-79AF-DDC6-08D6-7CEFF2C9F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FA2462-9144-2DE3-E4F1-415ACFC4AAC8}"/>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8FCACAB8-2839-67F6-95B8-29F82F67B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7663C-2C4A-845A-42EF-A44CE3E9DB4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44913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0E-9C35-E180-2F8F-3082BE951C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8EF88-BFFC-631A-7AB5-2AE844C3F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4713D4-ED48-F9B5-1FAC-B16753E5A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B36FA-D512-4297-9D1F-0316B44E163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854E4A0-F4C4-900E-0D21-4756F707FE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BC3A87-06B0-0C59-F8F7-E8269347A2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292972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C2A256-C27F-12C5-1FA2-2CB5C59DC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9CF593-B733-E36B-EAED-C0277F130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62AB5C-1F21-EFDF-1093-D2A1765EA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943A7671-71C6-44FE-13DE-9FDA06530C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675A3C-8124-F5C8-C30E-A82063024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936408-DBCC-42E4-AE59-65F12DB3C786}" type="slidenum">
              <a:rPr lang="en-US" smtClean="0"/>
              <a:t>‹#›</a:t>
            </a:fld>
            <a:endParaRPr lang="en-US"/>
          </a:p>
        </p:txBody>
      </p:sp>
    </p:spTree>
    <p:extLst>
      <p:ext uri="{BB962C8B-B14F-4D97-AF65-F5344CB8AC3E}">
        <p14:creationId xmlns:p14="http://schemas.microsoft.com/office/powerpoint/2010/main" val="875930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78904" y="3181982"/>
            <a:ext cx="11676789" cy="2387600"/>
          </a:xfrm>
        </p:spPr>
        <p:txBody>
          <a:bodyPr>
            <a:normAutofit fontScale="90000"/>
          </a:bodyPr>
          <a:lstStyle/>
          <a:p>
            <a:r>
              <a:rPr lang="en-US" dirty="0"/>
              <a:t>Dot Number</a:t>
            </a:r>
            <a:br>
              <a:rPr lang="en-US" dirty="0"/>
            </a:br>
            <a:br>
              <a:rPr lang="en-US" dirty="0"/>
            </a:br>
            <a:r>
              <a:rPr lang="en-US"/>
              <a:t>Lesson 14 </a:t>
            </a:r>
            <a:r>
              <a:rPr lang="en-US" dirty="0"/>
              <a:t>– Count &amp; Write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35BC1-4ED7-D3BB-D9EB-C68F3C1D0F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E4AA92-2D82-E993-8F8E-88E10F22CE02}"/>
              </a:ext>
            </a:extLst>
          </p:cNvPr>
          <p:cNvSpPr>
            <a:spLocks noGrp="1"/>
          </p:cNvSpPr>
          <p:nvPr>
            <p:ph type="ctrTitle"/>
          </p:nvPr>
        </p:nvSpPr>
        <p:spPr>
          <a:xfrm>
            <a:off x="1023042" y="932506"/>
            <a:ext cx="10348109" cy="5232903"/>
          </a:xfrm>
        </p:spPr>
        <p:txBody>
          <a:bodyPr>
            <a:noAutofit/>
          </a:bodyPr>
          <a:lstStyle/>
          <a:p>
            <a:r>
              <a:rPr lang="en-US" sz="3200" dirty="0">
                <a:latin typeface="Times New Roman" panose="02020603050405020304" pitchFamily="18" charset="0"/>
                <a:cs typeface="Times New Roman" panose="02020603050405020304" pitchFamily="18" charset="0"/>
              </a:rPr>
              <a:t>Now open your workbook to today's lesson. We are going to give you 2 minutes to count the dots and write the number. Let’s see how many you can do!</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 </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Go to the next page and get ready to do it again.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Now turn to your Facts on Fire page.</a:t>
            </a:r>
            <a:br>
              <a:rPr lang="en-US" sz="3600" dirty="0">
                <a:latin typeface="Times New Roman" panose="02020603050405020304" pitchFamily="18" charset="0"/>
                <a:cs typeface="Times New Roman" panose="02020603050405020304" pitchFamily="18" charset="0"/>
              </a:rPr>
            </a:br>
            <a:br>
              <a:rPr lang="en-US" sz="3600" dirty="0"/>
            </a:br>
            <a:endParaRPr lang="en-US" sz="3600" dirty="0"/>
          </a:p>
        </p:txBody>
      </p:sp>
      <p:pic>
        <p:nvPicPr>
          <p:cNvPr id="22" name="Audio 21">
            <a:extLst>
              <a:ext uri="{FF2B5EF4-FFF2-40B4-BE49-F238E27FC236}">
                <a16:creationId xmlns:a16="http://schemas.microsoft.com/office/drawing/2014/main" id="{D7148D79-1193-D35A-60BB-5EF8ABE5B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5103876"/>
      </p:ext>
    </p:extLst>
  </p:cSld>
  <p:clrMapOvr>
    <a:masterClrMapping/>
  </p:clrMapOvr>
  <mc:AlternateContent xmlns:mc="http://schemas.openxmlformats.org/markup-compatibility/2006" xmlns:p14="http://schemas.microsoft.com/office/powerpoint/2010/main">
    <mc:Choice Requires="p14">
      <p:transition spd="slow" p14:dur="2000" advTm="268422"/>
    </mc:Choice>
    <mc:Fallback xmlns="">
      <p:transition spd="slow" advTm="2684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211</Words>
  <Application>Microsoft Office PowerPoint</Application>
  <PresentationFormat>Widescreen</PresentationFormat>
  <Paragraphs>5</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Times New Roman</vt:lpstr>
      <vt:lpstr>Office Theme</vt:lpstr>
      <vt:lpstr>Dot Number  Lesson 14 – Count &amp; Write the Number</vt:lpstr>
      <vt:lpstr>Now open your workbook to today's lesson. We are going to give you 2 minutes to count the dots and write the number. Let’s see how many you can do!   Ready, begin.  Stop. Go to the next page and get ready to do it again.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2025-07-31T07:33:22Z</dcterms:created>
  <dcterms:modified xsi:type="dcterms:W3CDTF">2025-08-05T07:27:11Z</dcterms:modified>
</cp:coreProperties>
</file>