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3" r:id="rId3"/>
    <p:sldId id="297" r:id="rId4"/>
    <p:sldId id="309" r:id="rId5"/>
    <p:sldId id="306" r:id="rId6"/>
    <p:sldId id="341" r:id="rId7"/>
    <p:sldId id="311" r:id="rId8"/>
    <p:sldId id="295" r:id="rId9"/>
    <p:sldId id="348" r:id="rId10"/>
    <p:sldId id="346" r:id="rId11"/>
    <p:sldId id="264" r:id="rId12"/>
    <p:sldId id="34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8BD84-C2F2-48C0-AB47-5FC7F72818E6}" v="17" dt="2025-08-13T05:11:09.316"/>
    <p1510:client id="{CB17C6BE-CF30-4F38-A8CA-18FF5323BFB1}" v="2" dt="2025-08-13T05:43:00.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CB17C6BE-CF30-4F38-A8CA-18FF5323BFB1}"/>
    <pc:docChg chg="addSld delSld modSld">
      <pc:chgData name="Poncy, Brian" userId="002c98f0-3707-44e7-b27e-58ac2885d61f" providerId="ADAL" clId="{CB17C6BE-CF30-4F38-A8CA-18FF5323BFB1}" dt="2025-08-13T05:43:11.643" v="9" actId="47"/>
      <pc:docMkLst>
        <pc:docMk/>
      </pc:docMkLst>
      <pc:sldChg chg="modSp mod">
        <pc:chgData name="Poncy, Brian" userId="002c98f0-3707-44e7-b27e-58ac2885d61f" providerId="ADAL" clId="{CB17C6BE-CF30-4F38-A8CA-18FF5323BFB1}" dt="2025-08-13T05:42:14.589" v="0" actId="20577"/>
        <pc:sldMkLst>
          <pc:docMk/>
          <pc:sldMk cId="1152498174" sldId="257"/>
        </pc:sldMkLst>
        <pc:spChg chg="mod">
          <ac:chgData name="Poncy, Brian" userId="002c98f0-3707-44e7-b27e-58ac2885d61f" providerId="ADAL" clId="{CB17C6BE-CF30-4F38-A8CA-18FF5323BFB1}" dt="2025-08-13T05:42:14.589" v="0" actId="20577"/>
          <ac:spMkLst>
            <pc:docMk/>
            <pc:sldMk cId="1152498174" sldId="257"/>
            <ac:spMk id="2" creationId="{7D11E6F9-48A4-0F48-121D-CA789C12D048}"/>
          </ac:spMkLst>
        </pc:spChg>
      </pc:sldChg>
      <pc:sldChg chg="add">
        <pc:chgData name="Poncy, Brian" userId="002c98f0-3707-44e7-b27e-58ac2885d61f" providerId="ADAL" clId="{CB17C6BE-CF30-4F38-A8CA-18FF5323BFB1}" dt="2025-08-13T05:42:56.436" v="7"/>
        <pc:sldMkLst>
          <pc:docMk/>
          <pc:sldMk cId="3174602662" sldId="264"/>
        </pc:sldMkLst>
      </pc:sldChg>
      <pc:sldChg chg="del">
        <pc:chgData name="Poncy, Brian" userId="002c98f0-3707-44e7-b27e-58ac2885d61f" providerId="ADAL" clId="{CB17C6BE-CF30-4F38-A8CA-18FF5323BFB1}" dt="2025-08-13T05:42:26.298" v="4" actId="47"/>
        <pc:sldMkLst>
          <pc:docMk/>
          <pc:sldMk cId="2191403778" sldId="294"/>
        </pc:sldMkLst>
      </pc:sldChg>
      <pc:sldChg chg="del">
        <pc:chgData name="Poncy, Brian" userId="002c98f0-3707-44e7-b27e-58ac2885d61f" providerId="ADAL" clId="{CB17C6BE-CF30-4F38-A8CA-18FF5323BFB1}" dt="2025-08-13T05:43:11.643" v="9" actId="47"/>
        <pc:sldMkLst>
          <pc:docMk/>
          <pc:sldMk cId="3598993338" sldId="300"/>
        </pc:sldMkLst>
      </pc:sldChg>
      <pc:sldChg chg="del">
        <pc:chgData name="Poncy, Brian" userId="002c98f0-3707-44e7-b27e-58ac2885d61f" providerId="ADAL" clId="{CB17C6BE-CF30-4F38-A8CA-18FF5323BFB1}" dt="2025-08-13T05:42:32.594" v="5" actId="47"/>
        <pc:sldMkLst>
          <pc:docMk/>
          <pc:sldMk cId="4110384119" sldId="303"/>
        </pc:sldMkLst>
      </pc:sldChg>
      <pc:sldChg chg="del">
        <pc:chgData name="Poncy, Brian" userId="002c98f0-3707-44e7-b27e-58ac2885d61f" providerId="ADAL" clId="{CB17C6BE-CF30-4F38-A8CA-18FF5323BFB1}" dt="2025-08-13T05:42:19.277" v="1" actId="47"/>
        <pc:sldMkLst>
          <pc:docMk/>
          <pc:sldMk cId="2618300859" sldId="344"/>
        </pc:sldMkLst>
      </pc:sldChg>
      <pc:sldChg chg="add">
        <pc:chgData name="Poncy, Brian" userId="002c98f0-3707-44e7-b27e-58ac2885d61f" providerId="ADAL" clId="{CB17C6BE-CF30-4F38-A8CA-18FF5323BFB1}" dt="2025-08-13T05:43:00.003" v="8"/>
        <pc:sldMkLst>
          <pc:docMk/>
          <pc:sldMk cId="3241118567" sldId="349"/>
        </pc:sldMkLst>
      </pc:sldChg>
      <pc:sldChg chg="del">
        <pc:chgData name="Poncy, Brian" userId="002c98f0-3707-44e7-b27e-58ac2885d61f" providerId="ADAL" clId="{CB17C6BE-CF30-4F38-A8CA-18FF5323BFB1}" dt="2025-08-13T05:42:41.682" v="6" actId="47"/>
        <pc:sldMkLst>
          <pc:docMk/>
          <pc:sldMk cId="2368696158" sldId="350"/>
        </pc:sldMkLst>
      </pc:sldChg>
      <pc:sldChg chg="del">
        <pc:chgData name="Poncy, Brian" userId="002c98f0-3707-44e7-b27e-58ac2885d61f" providerId="ADAL" clId="{CB17C6BE-CF30-4F38-A8CA-18FF5323BFB1}" dt="2025-08-13T05:42:25.193" v="3" actId="47"/>
        <pc:sldMkLst>
          <pc:docMk/>
          <pc:sldMk cId="2734535513" sldId="355"/>
        </pc:sldMkLst>
      </pc:sldChg>
      <pc:sldChg chg="del">
        <pc:chgData name="Poncy, Brian" userId="002c98f0-3707-44e7-b27e-58ac2885d61f" providerId="ADAL" clId="{CB17C6BE-CF30-4F38-A8CA-18FF5323BFB1}" dt="2025-08-13T05:42:21.846" v="2" actId="47"/>
        <pc:sldMkLst>
          <pc:docMk/>
          <pc:sldMk cId="4200502299" sldId="366"/>
        </pc:sldMkLst>
      </pc:sldChg>
    </pc:docChg>
  </pc:docChgLst>
  <pc:docChgLst>
    <pc:chgData name="Poncy, Brian" userId="002c98f0-3707-44e7-b27e-58ac2885d61f" providerId="ADAL" clId="{1AB8BD84-C2F2-48C0-AB47-5FC7F72818E6}"/>
    <pc:docChg chg="custSel addSld delSld modSld">
      <pc:chgData name="Poncy, Brian" userId="002c98f0-3707-44e7-b27e-58ac2885d61f" providerId="ADAL" clId="{1AB8BD84-C2F2-48C0-AB47-5FC7F72818E6}" dt="2025-08-13T05:33:19.800" v="70" actId="20577"/>
      <pc:docMkLst>
        <pc:docMk/>
      </pc:docMkLst>
      <pc:sldChg chg="modSp mod">
        <pc:chgData name="Poncy, Brian" userId="002c98f0-3707-44e7-b27e-58ac2885d61f" providerId="ADAL" clId="{1AB8BD84-C2F2-48C0-AB47-5FC7F72818E6}" dt="2025-08-13T05:33:19.800" v="70" actId="20577"/>
        <pc:sldMkLst>
          <pc:docMk/>
          <pc:sldMk cId="1152498174" sldId="257"/>
        </pc:sldMkLst>
        <pc:spChg chg="mod">
          <ac:chgData name="Poncy, Brian" userId="002c98f0-3707-44e7-b27e-58ac2885d61f" providerId="ADAL" clId="{1AB8BD84-C2F2-48C0-AB47-5FC7F72818E6}" dt="2025-08-13T05:33:19.800" v="70" actId="20577"/>
          <ac:spMkLst>
            <pc:docMk/>
            <pc:sldMk cId="1152498174" sldId="257"/>
            <ac:spMk id="2" creationId="{7D11E6F9-48A4-0F48-121D-CA789C12D048}"/>
          </ac:spMkLst>
        </pc:spChg>
        <pc:picChg chg="mod">
          <ac:chgData name="Poncy, Brian" userId="002c98f0-3707-44e7-b27e-58ac2885d61f" providerId="ADAL" clId="{1AB8BD84-C2F2-48C0-AB47-5FC7F72818E6}" dt="2025-08-13T05:01:41.027" v="4" actId="1076"/>
          <ac:picMkLst>
            <pc:docMk/>
            <pc:sldMk cId="1152498174" sldId="257"/>
            <ac:picMk id="4" creationId="{5E43EB96-1EA1-4A1E-9C9A-92583C5F9E90}"/>
          </ac:picMkLst>
        </pc:picChg>
      </pc:sldChg>
      <pc:sldChg chg="add">
        <pc:chgData name="Poncy, Brian" userId="002c98f0-3707-44e7-b27e-58ac2885d61f" providerId="ADAL" clId="{1AB8BD84-C2F2-48C0-AB47-5FC7F72818E6}" dt="2025-08-13T05:01:21.107" v="0"/>
        <pc:sldMkLst>
          <pc:docMk/>
          <pc:sldMk cId="3220411780" sldId="263"/>
        </pc:sldMkLst>
      </pc:sldChg>
      <pc:sldChg chg="del">
        <pc:chgData name="Poncy, Brian" userId="002c98f0-3707-44e7-b27e-58ac2885d61f" providerId="ADAL" clId="{1AB8BD84-C2F2-48C0-AB47-5FC7F72818E6}" dt="2025-08-13T05:02:39.873" v="5" actId="47"/>
        <pc:sldMkLst>
          <pc:docMk/>
          <pc:sldMk cId="1931456453" sldId="292"/>
        </pc:sldMkLst>
      </pc:sldChg>
      <pc:sldChg chg="add">
        <pc:chgData name="Poncy, Brian" userId="002c98f0-3707-44e7-b27e-58ac2885d61f" providerId="ADAL" clId="{1AB8BD84-C2F2-48C0-AB47-5FC7F72818E6}" dt="2025-08-13T05:09:04.200" v="34"/>
        <pc:sldMkLst>
          <pc:docMk/>
          <pc:sldMk cId="2191403778" sldId="294"/>
        </pc:sldMkLst>
      </pc:sldChg>
      <pc:sldChg chg="add del">
        <pc:chgData name="Poncy, Brian" userId="002c98f0-3707-44e7-b27e-58ac2885d61f" providerId="ADAL" clId="{1AB8BD84-C2F2-48C0-AB47-5FC7F72818E6}" dt="2025-08-13T05:07:49.575" v="30"/>
        <pc:sldMkLst>
          <pc:docMk/>
          <pc:sldMk cId="3269217665" sldId="295"/>
        </pc:sldMkLst>
      </pc:sldChg>
      <pc:sldChg chg="add">
        <pc:chgData name="Poncy, Brian" userId="002c98f0-3707-44e7-b27e-58ac2885d61f" providerId="ADAL" clId="{1AB8BD84-C2F2-48C0-AB47-5FC7F72818E6}" dt="2025-08-13T05:03:00.956" v="20"/>
        <pc:sldMkLst>
          <pc:docMk/>
          <pc:sldMk cId="2015802325" sldId="297"/>
        </pc:sldMkLst>
      </pc:sldChg>
      <pc:sldChg chg="add del">
        <pc:chgData name="Poncy, Brian" userId="002c98f0-3707-44e7-b27e-58ac2885d61f" providerId="ADAL" clId="{1AB8BD84-C2F2-48C0-AB47-5FC7F72818E6}" dt="2025-08-13T05:05:47.456" v="26"/>
        <pc:sldMkLst>
          <pc:docMk/>
          <pc:sldMk cId="3598993338" sldId="300"/>
        </pc:sldMkLst>
      </pc:sldChg>
      <pc:sldChg chg="add del">
        <pc:chgData name="Poncy, Brian" userId="002c98f0-3707-44e7-b27e-58ac2885d61f" providerId="ADAL" clId="{1AB8BD84-C2F2-48C0-AB47-5FC7F72818E6}" dt="2025-08-13T05:09:24.129" v="35"/>
        <pc:sldMkLst>
          <pc:docMk/>
          <pc:sldMk cId="4110384119" sldId="303"/>
        </pc:sldMkLst>
      </pc:sldChg>
      <pc:sldChg chg="del">
        <pc:chgData name="Poncy, Brian" userId="002c98f0-3707-44e7-b27e-58ac2885d61f" providerId="ADAL" clId="{1AB8BD84-C2F2-48C0-AB47-5FC7F72818E6}" dt="2025-08-13T05:02:42.696" v="15" actId="47"/>
        <pc:sldMkLst>
          <pc:docMk/>
          <pc:sldMk cId="801438437" sldId="305"/>
        </pc:sldMkLst>
      </pc:sldChg>
      <pc:sldChg chg="add del">
        <pc:chgData name="Poncy, Brian" userId="002c98f0-3707-44e7-b27e-58ac2885d61f" providerId="ADAL" clId="{1AB8BD84-C2F2-48C0-AB47-5FC7F72818E6}" dt="2025-08-13T05:05:54.084" v="27"/>
        <pc:sldMkLst>
          <pc:docMk/>
          <pc:sldMk cId="797198459" sldId="306"/>
        </pc:sldMkLst>
      </pc:sldChg>
      <pc:sldChg chg="add del">
        <pc:chgData name="Poncy, Brian" userId="002c98f0-3707-44e7-b27e-58ac2885d61f" providerId="ADAL" clId="{1AB8BD84-C2F2-48C0-AB47-5FC7F72818E6}" dt="2025-08-13T05:05:39.557" v="25"/>
        <pc:sldMkLst>
          <pc:docMk/>
          <pc:sldMk cId="1898995063" sldId="309"/>
        </pc:sldMkLst>
      </pc:sldChg>
      <pc:sldChg chg="del">
        <pc:chgData name="Poncy, Brian" userId="002c98f0-3707-44e7-b27e-58ac2885d61f" providerId="ADAL" clId="{1AB8BD84-C2F2-48C0-AB47-5FC7F72818E6}" dt="2025-08-13T05:02:42.350" v="13" actId="47"/>
        <pc:sldMkLst>
          <pc:docMk/>
          <pc:sldMk cId="3182260757" sldId="310"/>
        </pc:sldMkLst>
      </pc:sldChg>
      <pc:sldChg chg="add">
        <pc:chgData name="Poncy, Brian" userId="002c98f0-3707-44e7-b27e-58ac2885d61f" providerId="ADAL" clId="{1AB8BD84-C2F2-48C0-AB47-5FC7F72818E6}" dt="2025-08-13T05:06:44.799" v="29"/>
        <pc:sldMkLst>
          <pc:docMk/>
          <pc:sldMk cId="4270709004" sldId="311"/>
        </pc:sldMkLst>
      </pc:sldChg>
      <pc:sldChg chg="add">
        <pc:chgData name="Poncy, Brian" userId="002c98f0-3707-44e7-b27e-58ac2885d61f" providerId="ADAL" clId="{1AB8BD84-C2F2-48C0-AB47-5FC7F72818E6}" dt="2025-08-13T05:06:24.933" v="28"/>
        <pc:sldMkLst>
          <pc:docMk/>
          <pc:sldMk cId="1208376013" sldId="341"/>
        </pc:sldMkLst>
      </pc:sldChg>
      <pc:sldChg chg="del">
        <pc:chgData name="Poncy, Brian" userId="002c98f0-3707-44e7-b27e-58ac2885d61f" providerId="ADAL" clId="{1AB8BD84-C2F2-48C0-AB47-5FC7F72818E6}" dt="2025-08-13T05:02:43.672" v="19" actId="47"/>
        <pc:sldMkLst>
          <pc:docMk/>
          <pc:sldMk cId="3598553759" sldId="342"/>
        </pc:sldMkLst>
      </pc:sldChg>
      <pc:sldChg chg="add del">
        <pc:chgData name="Poncy, Brian" userId="002c98f0-3707-44e7-b27e-58ac2885d61f" providerId="ADAL" clId="{1AB8BD84-C2F2-48C0-AB47-5FC7F72818E6}" dt="2025-08-13T05:03:32.859" v="22"/>
        <pc:sldMkLst>
          <pc:docMk/>
          <pc:sldMk cId="2618300859" sldId="344"/>
        </pc:sldMkLst>
      </pc:sldChg>
      <pc:sldChg chg="add del">
        <pc:chgData name="Poncy, Brian" userId="002c98f0-3707-44e7-b27e-58ac2885d61f" providerId="ADAL" clId="{1AB8BD84-C2F2-48C0-AB47-5FC7F72818E6}" dt="2025-08-13T05:08:19.147" v="31"/>
        <pc:sldMkLst>
          <pc:docMk/>
          <pc:sldMk cId="227626106" sldId="346"/>
        </pc:sldMkLst>
      </pc:sldChg>
      <pc:sldChg chg="del">
        <pc:chgData name="Poncy, Brian" userId="002c98f0-3707-44e7-b27e-58ac2885d61f" providerId="ADAL" clId="{1AB8BD84-C2F2-48C0-AB47-5FC7F72818E6}" dt="2025-08-13T05:02:42.871" v="16" actId="47"/>
        <pc:sldMkLst>
          <pc:docMk/>
          <pc:sldMk cId="469615431" sldId="347"/>
        </pc:sldMkLst>
      </pc:sldChg>
      <pc:sldChg chg="add">
        <pc:chgData name="Poncy, Brian" userId="002c98f0-3707-44e7-b27e-58ac2885d61f" providerId="ADAL" clId="{1AB8BD84-C2F2-48C0-AB47-5FC7F72818E6}" dt="2025-08-13T05:11:09.314" v="36"/>
        <pc:sldMkLst>
          <pc:docMk/>
          <pc:sldMk cId="1734051124" sldId="348"/>
        </pc:sldMkLst>
      </pc:sldChg>
      <pc:sldChg chg="add del">
        <pc:chgData name="Poncy, Brian" userId="002c98f0-3707-44e7-b27e-58ac2885d61f" providerId="ADAL" clId="{1AB8BD84-C2F2-48C0-AB47-5FC7F72818E6}" dt="2025-08-13T05:03:10.996" v="21"/>
        <pc:sldMkLst>
          <pc:docMk/>
          <pc:sldMk cId="2368696158" sldId="350"/>
        </pc:sldMkLst>
      </pc:sldChg>
      <pc:sldChg chg="del">
        <pc:chgData name="Poncy, Brian" userId="002c98f0-3707-44e7-b27e-58ac2885d61f" providerId="ADAL" clId="{1AB8BD84-C2F2-48C0-AB47-5FC7F72818E6}" dt="2025-08-13T05:02:41.992" v="11" actId="47"/>
        <pc:sldMkLst>
          <pc:docMk/>
          <pc:sldMk cId="1256360625" sldId="354"/>
        </pc:sldMkLst>
      </pc:sldChg>
      <pc:sldChg chg="add del">
        <pc:chgData name="Poncy, Brian" userId="002c98f0-3707-44e7-b27e-58ac2885d61f" providerId="ADAL" clId="{1AB8BD84-C2F2-48C0-AB47-5FC7F72818E6}" dt="2025-08-13T05:08:44.535" v="33"/>
        <pc:sldMkLst>
          <pc:docMk/>
          <pc:sldMk cId="2734535513" sldId="355"/>
        </pc:sldMkLst>
      </pc:sldChg>
      <pc:sldChg chg="del">
        <pc:chgData name="Poncy, Brian" userId="002c98f0-3707-44e7-b27e-58ac2885d61f" providerId="ADAL" clId="{1AB8BD84-C2F2-48C0-AB47-5FC7F72818E6}" dt="2025-08-13T05:02:42.163" v="12" actId="47"/>
        <pc:sldMkLst>
          <pc:docMk/>
          <pc:sldMk cId="4094944243" sldId="365"/>
        </pc:sldMkLst>
      </pc:sldChg>
      <pc:sldChg chg="add">
        <pc:chgData name="Poncy, Brian" userId="002c98f0-3707-44e7-b27e-58ac2885d61f" providerId="ADAL" clId="{1AB8BD84-C2F2-48C0-AB47-5FC7F72818E6}" dt="2025-08-13T05:08:31.088" v="32"/>
        <pc:sldMkLst>
          <pc:docMk/>
          <pc:sldMk cId="4200502299"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54717-A919-2804-E3DA-03B9153F69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4D0816-A6B0-0452-84E9-A426FFCF4F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94153-4646-BFB1-F055-15E6897FDC75}"/>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752B181A-907A-B11A-C155-2BE850879E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F44637-0D9B-D77D-FB63-77FE315E574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134246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3D488-74A7-50AE-CE3B-AC01E4B6B4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30ED5B-3643-E43D-8574-34F49E4EE0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48984-F5D7-DCF6-18F0-5DF35A763B23}"/>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2C4211FA-C0BD-D79A-1DB9-36AD26DE78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259056-1715-A6E1-4A88-9A7FE70E3A3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77743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42C17-9B05-8414-57B3-BE7A9F953C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A7FBDA-CA80-17AF-7E31-1E83E319F7A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80312-9C2B-8CF4-38AB-BDE7375DF1FE}"/>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837D5158-171A-081E-5D63-D964D266F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1F5932-E303-7C10-A618-19360177DC19}"/>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655612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5798F-EBEA-F00B-8FF4-17D2F4FE1C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812DC-38C4-5BA1-BC56-8621D7AF3E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80A64B-624B-356D-9D93-8217EB2FA97D}"/>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9D9EBC96-58F0-94DF-1889-5CB14624B0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7325DF-8C27-6743-B5D8-CC7B842A294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285466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AD441-9F6B-0D0B-4B63-93C97543AEA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1BDC5D0-D778-7137-37AA-AA75265165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900AB-1E81-7D9F-4051-29E50ECAB54C}"/>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F9AC5E6C-6983-C005-93A4-8EEBF05D37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2CA8EE-0E49-B578-061B-4B2C6EA855B2}"/>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709844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AB475-41FE-5145-825A-827C721B56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30193C-CBCC-3CA9-90B4-EA4AF0529E1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625692D-9F8D-C223-E0F4-447673532D0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34AF14-CCAC-699B-29AF-B2A38237F188}"/>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2A649F71-6C06-B482-26FD-5391EA828E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99A09E-C63C-CE07-E50C-C8563E3BF580}"/>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1699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E0DD1-8BF5-10A1-AC83-41903A2262F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5C577-E458-A055-6EA2-DA90C18283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9C892D-63A3-007D-739B-D684F84296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DF6BED-F9E7-941F-0287-3F08E99DDE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C63CCE2-A765-78B0-7809-27A9BA7C5D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A01C8A-E1C5-53CC-6CFE-651D3D730502}"/>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8" name="Footer Placeholder 7">
            <a:extLst>
              <a:ext uri="{FF2B5EF4-FFF2-40B4-BE49-F238E27FC236}">
                <a16:creationId xmlns:a16="http://schemas.microsoft.com/office/drawing/2014/main" id="{2CA6DF30-8FDA-1ADB-623C-2C6D14C7F25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8E798D-3D23-8450-C14D-A898E1AB2865}"/>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770230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43EB0-B59A-0F0E-A765-6D702AA826B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AC1981-2BDF-CD04-9C60-8B25CD3BCC47}"/>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4" name="Footer Placeholder 3">
            <a:extLst>
              <a:ext uri="{FF2B5EF4-FFF2-40B4-BE49-F238E27FC236}">
                <a16:creationId xmlns:a16="http://schemas.microsoft.com/office/drawing/2014/main" id="{576A017E-DBA6-CC70-DF1E-76B88473D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16C09E2-7275-8D84-B0E6-733F072B18D1}"/>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81255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51B24-49E7-D76F-3D03-0718D10528A6}"/>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3" name="Footer Placeholder 2">
            <a:extLst>
              <a:ext uri="{FF2B5EF4-FFF2-40B4-BE49-F238E27FC236}">
                <a16:creationId xmlns:a16="http://schemas.microsoft.com/office/drawing/2014/main" id="{8ADA60B5-0638-2DA4-A278-9502DF5337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4607ED-4923-8F46-61C9-82858DC17C7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1565772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B8D1A-5B0C-ACB0-9537-0724B440CE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8F133-3632-42EC-59B5-A7A2710835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B2BD2F-2195-7787-CA96-834B659989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17803-70CB-A2FE-614A-E33D49B8C0B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34E3B71C-42D4-8FA6-4C5A-A448167362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45B1E9-02A7-6C76-767A-47886DC7031D}"/>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2760153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5C60-EDA8-CC68-53D1-4CE87D4A3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E947E4-2C42-DE74-3E13-AAADC0C4AB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0C5334-BC0E-3CF1-7A2F-7525AB64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609FC2-5DE4-A1E9-233F-19EF9FCBB6DA}"/>
              </a:ext>
            </a:extLst>
          </p:cNvPr>
          <p:cNvSpPr>
            <a:spLocks noGrp="1"/>
          </p:cNvSpPr>
          <p:nvPr>
            <p:ph type="dt" sz="half" idx="10"/>
          </p:nvPr>
        </p:nvSpPr>
        <p:spPr/>
        <p:txBody>
          <a:bodyPr/>
          <a:lstStyle/>
          <a:p>
            <a:fld id="{8E3A086B-C038-4D73-8625-CC5C58560419}" type="datetimeFigureOut">
              <a:rPr lang="en-US" smtClean="0"/>
              <a:t>8/13/2025</a:t>
            </a:fld>
            <a:endParaRPr lang="en-US"/>
          </a:p>
        </p:txBody>
      </p:sp>
      <p:sp>
        <p:nvSpPr>
          <p:cNvPr id="6" name="Footer Placeholder 5">
            <a:extLst>
              <a:ext uri="{FF2B5EF4-FFF2-40B4-BE49-F238E27FC236}">
                <a16:creationId xmlns:a16="http://schemas.microsoft.com/office/drawing/2014/main" id="{7440B710-237D-7FA9-57A8-9DA5819A2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D77FD-4909-EDD0-EDBA-C867BDD1F8CF}"/>
              </a:ext>
            </a:extLst>
          </p:cNvPr>
          <p:cNvSpPr>
            <a:spLocks noGrp="1"/>
          </p:cNvSpPr>
          <p:nvPr>
            <p:ph type="sldNum" sz="quarter" idx="12"/>
          </p:nvPr>
        </p:nvSpPr>
        <p:spPr/>
        <p:txBody>
          <a:bodyPr/>
          <a:lstStyle/>
          <a:p>
            <a:fld id="{F45121F6-62ED-42B2-881A-847EE4CDA65E}" type="slidenum">
              <a:rPr lang="en-US" smtClean="0"/>
              <a:t>‹#›</a:t>
            </a:fld>
            <a:endParaRPr lang="en-US"/>
          </a:p>
        </p:txBody>
      </p:sp>
    </p:spTree>
    <p:extLst>
      <p:ext uri="{BB962C8B-B14F-4D97-AF65-F5344CB8AC3E}">
        <p14:creationId xmlns:p14="http://schemas.microsoft.com/office/powerpoint/2010/main" val="366118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C2EDFD-85EE-BE42-E912-2DB8AED25E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DBAD0F3-B652-757D-D244-7DBA642CE4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21479-BC38-461D-0BC1-04F03B1B7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3A086B-C038-4D73-8625-CC5C58560419}" type="datetimeFigureOut">
              <a:rPr lang="en-US" smtClean="0"/>
              <a:t>8/13/2025</a:t>
            </a:fld>
            <a:endParaRPr lang="en-US"/>
          </a:p>
        </p:txBody>
      </p:sp>
      <p:sp>
        <p:nvSpPr>
          <p:cNvPr id="5" name="Footer Placeholder 4">
            <a:extLst>
              <a:ext uri="{FF2B5EF4-FFF2-40B4-BE49-F238E27FC236}">
                <a16:creationId xmlns:a16="http://schemas.microsoft.com/office/drawing/2014/main" id="{4083D7A2-40F4-51F6-B975-A9A38C409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D63CFEA-7733-086F-7C08-3F9B0A1BAE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5121F6-62ED-42B2-881A-847EE4CDA65E}" type="slidenum">
              <a:rPr lang="en-US" smtClean="0"/>
              <a:t>‹#›</a:t>
            </a:fld>
            <a:endParaRPr lang="en-US"/>
          </a:p>
        </p:txBody>
      </p:sp>
    </p:spTree>
    <p:extLst>
      <p:ext uri="{BB962C8B-B14F-4D97-AF65-F5344CB8AC3E}">
        <p14:creationId xmlns:p14="http://schemas.microsoft.com/office/powerpoint/2010/main" val="12897938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834400" y="3181982"/>
            <a:ext cx="10595600" cy="2387600"/>
          </a:xfrm>
        </p:spPr>
        <p:txBody>
          <a:bodyPr>
            <a:normAutofit fontScale="90000"/>
          </a:bodyPr>
          <a:lstStyle/>
          <a:p>
            <a:r>
              <a:rPr lang="en-US" dirty="0"/>
              <a:t>Dot Number Total</a:t>
            </a:r>
            <a:br>
              <a:rPr lang="en-US" dirty="0"/>
            </a:br>
            <a:br>
              <a:rPr lang="en-US" dirty="0"/>
            </a:br>
            <a:r>
              <a:rPr lang="en-US" dirty="0"/>
              <a:t>Lesson 12 – Count Up from the Bigger Number</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585353"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C8D7F-E902-0024-A4F6-A98CF9AC52E7}"/>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FF8E2E1E-A9E0-4697-FBBF-B20FE3EF48B0}"/>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C52E9B5-6F95-7743-417B-08B85752D503}"/>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2FEBA90-6879-F7D5-3E26-24BD7134B4A5}"/>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A4BE8CD8-5C38-9A51-68A5-33B749338835}"/>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A4C71CA7-B3BB-5917-DF7A-64098F811DCD}"/>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7DFC992-DEE9-AF1D-6FDC-E67EE950894F}"/>
              </a:ext>
            </a:extLst>
          </p:cNvPr>
          <p:cNvSpPr txBox="1"/>
          <p:nvPr/>
        </p:nvSpPr>
        <p:spPr>
          <a:xfrm>
            <a:off x="4796271" y="4711780"/>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6D684ED9-4235-7844-E251-244E01A8997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4C52A26D-FEE1-B53D-6AE8-869148D4C5C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D666822-9B98-E625-1859-9A764CD889E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47948DBD-6C82-8656-2A12-0B23004D7BFC}"/>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338C9DE-F191-3CC4-C0BA-B3A8C19C40FF}"/>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767000F6-F65E-A0C9-384A-35C93943936E}"/>
              </a:ext>
            </a:extLst>
          </p:cNvPr>
          <p:cNvSpPr/>
          <p:nvPr/>
        </p:nvSpPr>
        <p:spPr>
          <a:xfrm>
            <a:off x="7223893" y="31359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A7F00D3-467C-9682-F69D-A62F2EF0CB32}"/>
              </a:ext>
            </a:extLst>
          </p:cNvPr>
          <p:cNvSpPr/>
          <p:nvPr/>
        </p:nvSpPr>
        <p:spPr>
          <a:xfrm>
            <a:off x="8280662" y="416753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19AD856-E6D6-6881-CBF1-CA4D2213F2C6}"/>
              </a:ext>
            </a:extLst>
          </p:cNvPr>
          <p:cNvSpPr/>
          <p:nvPr/>
        </p:nvSpPr>
        <p:spPr>
          <a:xfrm>
            <a:off x="775112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udio 24">
            <a:extLst>
              <a:ext uri="{FF2B5EF4-FFF2-40B4-BE49-F238E27FC236}">
                <a16:creationId xmlns:a16="http://schemas.microsoft.com/office/drawing/2014/main" id="{266CDE5A-7598-266C-260C-C6F4A5A290A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626106"/>
      </p:ext>
    </p:extLst>
  </p:cSld>
  <p:clrMapOvr>
    <a:masterClrMapping/>
  </p:clrMapOvr>
  <mc:AlternateContent xmlns:mc="http://schemas.openxmlformats.org/markup-compatibility/2006" xmlns:p14="http://schemas.microsoft.com/office/powerpoint/2010/main">
    <mc:Choice Requires="p14">
      <p:transition spd="slow" p14:dur="2000" advClick="0" advTm="19900"/>
    </mc:Choice>
    <mc:Fallback xmlns="">
      <p:transition spd="slow" advClick="0" advTm="19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5"/>
                                        </p:tgtEl>
                                        <p:attrNameLst>
                                          <p:attrName>style.color</p:attrName>
                                        </p:attrNameLst>
                                      </p:cBhvr>
                                      <p:to>
                                        <a:schemeClr val="bg1"/>
                                      </p:to>
                                    </p:animClr>
                                    <p:animClr clrSpc="rgb" dir="cw">
                                      <p:cBhvr>
                                        <p:cTn id="43" dur="500" autoRev="1" fill="remove"/>
                                        <p:tgtEl>
                                          <p:spTgt spid="15"/>
                                        </p:tgtEl>
                                        <p:attrNameLst>
                                          <p:attrName>fillcolor</p:attrName>
                                        </p:attrNameLst>
                                      </p:cBhvr>
                                      <p:to>
                                        <a:schemeClr val="bg1"/>
                                      </p:to>
                                    </p:animClr>
                                    <p:set>
                                      <p:cBhvr>
                                        <p:cTn id="44" dur="500" autoRev="1" fill="remove"/>
                                        <p:tgtEl>
                                          <p:spTgt spid="15"/>
                                        </p:tgtEl>
                                        <p:attrNameLst>
                                          <p:attrName>fill.type</p:attrName>
                                        </p:attrNameLst>
                                      </p:cBhvr>
                                      <p:to>
                                        <p:strVal val="solid"/>
                                      </p:to>
                                    </p:set>
                                    <p:set>
                                      <p:cBhvr>
                                        <p:cTn id="45" dur="500" autoRev="1" fill="remove"/>
                                        <p:tgtEl>
                                          <p:spTgt spid="15"/>
                                        </p:tgtEl>
                                        <p:attrNameLst>
                                          <p:attrName>fill.on</p:attrName>
                                        </p:attrNameLst>
                                      </p:cBhvr>
                                      <p:to>
                                        <p:strVal val="true"/>
                                      </p:to>
                                    </p:set>
                                  </p:childTnLst>
                                </p:cTn>
                              </p:par>
                            </p:childTnLst>
                          </p:cTn>
                        </p:par>
                        <p:par>
                          <p:cTn id="46" fill="hold">
                            <p:stCondLst>
                              <p:cond delay="11500"/>
                            </p:stCondLst>
                            <p:childTnLst>
                              <p:par>
                                <p:cTn id="47" presetID="27" presetClass="emph" presetSubtype="0" fill="remove" grpId="0" nodeType="afterEffect">
                                  <p:stCondLst>
                                    <p:cond delay="1000"/>
                                  </p:stCondLst>
                                  <p:childTnLst>
                                    <p:animClr clrSpc="rgb" dir="cw">
                                      <p:cBhvr override="childStyle">
                                        <p:cTn id="48" dur="500" autoRev="1" fill="remove"/>
                                        <p:tgtEl>
                                          <p:spTgt spid="14"/>
                                        </p:tgtEl>
                                        <p:attrNameLst>
                                          <p:attrName>style.color</p:attrName>
                                        </p:attrNameLst>
                                      </p:cBhvr>
                                      <p:to>
                                        <a:schemeClr val="bg1"/>
                                      </p:to>
                                    </p:animClr>
                                    <p:animClr clrSpc="rgb" dir="cw">
                                      <p:cBhvr>
                                        <p:cTn id="49" dur="500" autoRev="1" fill="remove"/>
                                        <p:tgtEl>
                                          <p:spTgt spid="14"/>
                                        </p:tgtEl>
                                        <p:attrNameLst>
                                          <p:attrName>fillcolor</p:attrName>
                                        </p:attrNameLst>
                                      </p:cBhvr>
                                      <p:to>
                                        <a:schemeClr val="bg1"/>
                                      </p:to>
                                    </p:animClr>
                                    <p:set>
                                      <p:cBhvr>
                                        <p:cTn id="50" dur="500" autoRev="1" fill="remove"/>
                                        <p:tgtEl>
                                          <p:spTgt spid="14"/>
                                        </p:tgtEl>
                                        <p:attrNameLst>
                                          <p:attrName>fill.type</p:attrName>
                                        </p:attrNameLst>
                                      </p:cBhvr>
                                      <p:to>
                                        <p:strVal val="solid"/>
                                      </p:to>
                                    </p:set>
                                    <p:set>
                                      <p:cBhvr>
                                        <p:cTn id="51" dur="500" autoRev="1" fill="remove"/>
                                        <p:tgtEl>
                                          <p:spTgt spid="14"/>
                                        </p:tgtEl>
                                        <p:attrNameLst>
                                          <p:attrName>fill.on</p:attrName>
                                        </p:attrNameLst>
                                      </p:cBhvr>
                                      <p:to>
                                        <p:strVal val="true"/>
                                      </p:to>
                                    </p:set>
                                  </p:childTnLst>
                                </p:cTn>
                              </p:par>
                            </p:childTnLst>
                          </p:cTn>
                        </p:par>
                        <p:par>
                          <p:cTn id="52" fill="hold">
                            <p:stCondLst>
                              <p:cond delay="13500"/>
                            </p:stCondLst>
                            <p:childTnLst>
                              <p:par>
                                <p:cTn id="53" presetID="6" presetClass="emph" presetSubtype="0" fill="remove" grpId="1" nodeType="afterEffect">
                                  <p:stCondLst>
                                    <p:cond delay="500"/>
                                  </p:stCondLst>
                                  <p:childTnLst>
                                    <p:animScale>
                                      <p:cBhvr>
                                        <p:cTn id="54" dur="1000" fill="hold"/>
                                        <p:tgtEl>
                                          <p:spTgt spid="11"/>
                                        </p:tgtEl>
                                      </p:cBhvr>
                                      <p:by x="150000" y="150000"/>
                                    </p:animScale>
                                  </p:childTnLst>
                                </p:cTn>
                              </p:par>
                            </p:childTnLst>
                          </p:cTn>
                        </p:par>
                        <p:par>
                          <p:cTn id="55" fill="hold">
                            <p:stCondLst>
                              <p:cond delay="15000"/>
                            </p:stCondLst>
                            <p:childTnLst>
                              <p:par>
                                <p:cTn id="56" presetID="6" presetClass="emph" presetSubtype="0" fill="remove" grpId="0" nodeType="afterEffect">
                                  <p:stCondLst>
                                    <p:cond delay="0"/>
                                  </p:stCondLst>
                                  <p:childTnLst>
                                    <p:animScale>
                                      <p:cBhvr>
                                        <p:cTn id="57" dur="1000" fill="hold"/>
                                        <p:tgtEl>
                                          <p:spTgt spid="12"/>
                                        </p:tgtEl>
                                      </p:cBhvr>
                                      <p:by x="150000" y="150000"/>
                                    </p:animScale>
                                  </p:childTnLst>
                                </p:cTn>
                              </p:par>
                            </p:childTnLst>
                          </p:cTn>
                        </p:par>
                        <p:par>
                          <p:cTn id="58" fill="hold">
                            <p:stCondLst>
                              <p:cond delay="16000"/>
                            </p:stCondLst>
                            <p:childTnLst>
                              <p:par>
                                <p:cTn id="59" presetID="6" presetClass="emph" presetSubtype="0" fill="remove" grpId="0" nodeType="afterEffect">
                                  <p:stCondLst>
                                    <p:cond delay="0"/>
                                  </p:stCondLst>
                                  <p:childTnLst>
                                    <p:animScale>
                                      <p:cBhvr>
                                        <p:cTn id="60" dur="1000" fill="hold"/>
                                        <p:tgtEl>
                                          <p:spTgt spid="13"/>
                                        </p:tgtEl>
                                      </p:cBhvr>
                                      <p:by x="150000" y="150000"/>
                                    </p:animScale>
                                  </p:childTnLst>
                                </p:cTn>
                              </p:par>
                            </p:childTnLst>
                          </p:cTn>
                        </p:par>
                        <p:par>
                          <p:cTn id="61" fill="hold">
                            <p:stCondLst>
                              <p:cond delay="17000"/>
                            </p:stCondLst>
                            <p:childTnLst>
                              <p:par>
                                <p:cTn id="62" presetID="3" presetClass="entr" presetSubtype="10"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blinds(horizontal)">
                                      <p:cBhvr>
                                        <p:cTn id="64" dur="500"/>
                                        <p:tgtEl>
                                          <p:spTgt spid="2"/>
                                        </p:tgtEl>
                                      </p:cBhvr>
                                    </p:animEffect>
                                  </p:childTnLst>
                                </p:cTn>
                              </p:par>
                            </p:childTnLst>
                          </p:cTn>
                        </p:par>
                        <p:par>
                          <p:cTn id="65" fill="hold">
                            <p:stCondLst>
                              <p:cond delay="17500"/>
                            </p:stCondLst>
                            <p:childTnLst>
                              <p:par>
                                <p:cTn id="66" presetID="1" presetClass="entr" presetSubtype="0" fill="hold" grpId="0" nodeType="afterEffect">
                                  <p:stCondLst>
                                    <p:cond delay="100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8" fill="hold" display="0">
                  <p:stCondLst>
                    <p:cond delay="indefinite"/>
                  </p:stCondLst>
                  <p:endCondLst>
                    <p:cond evt="onStopAudio" delay="0">
                      <p:tgtEl>
                        <p:sldTgt/>
                      </p:tgtEl>
                    </p:cond>
                  </p:endCondLst>
                </p:cTn>
                <p:tgtEl>
                  <p:spTgt spid="25"/>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D08-092E-3322-9046-1AF01C4F9C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F81BAF-5F0C-5C61-92ED-9251C8DA0114}"/>
              </a:ext>
            </a:extLst>
          </p:cNvPr>
          <p:cNvSpPr>
            <a:spLocks noGrp="1"/>
          </p:cNvSpPr>
          <p:nvPr>
            <p:ph type="ctrTitle"/>
          </p:nvPr>
        </p:nvSpPr>
        <p:spPr>
          <a:xfrm>
            <a:off x="1276538" y="1647731"/>
            <a:ext cx="9777743" cy="4445251"/>
          </a:xfrm>
        </p:spPr>
        <p:txBody>
          <a:bodyPr>
            <a:noAutofit/>
          </a:bodyPr>
          <a:lstStyle/>
          <a:p>
            <a:r>
              <a:rPr lang="en-US" sz="3600" dirty="0">
                <a:latin typeface="Times New Roman" panose="02020603050405020304" pitchFamily="18" charset="0"/>
                <a:cs typeface="Times New Roman" panose="02020603050405020304" pitchFamily="18" charset="0"/>
              </a:rPr>
              <a:t>Now open your workbook to today's lesson. We are going to give you 30 seconds to circle the larger of the two numbers.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Now you will have 2 minutes to complete the problems. Let’s see how many you can do! Ready, begin.</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Stop. Now turn to your Facts on Fire page</a:t>
            </a:r>
            <a:br>
              <a:rPr lang="en-US" sz="3600" dirty="0"/>
            </a:br>
            <a:endParaRPr lang="en-US" sz="3600" dirty="0"/>
          </a:p>
        </p:txBody>
      </p:sp>
      <p:pic>
        <p:nvPicPr>
          <p:cNvPr id="22" name="Audio 21">
            <a:extLst>
              <a:ext uri="{FF2B5EF4-FFF2-40B4-BE49-F238E27FC236}">
                <a16:creationId xmlns:a16="http://schemas.microsoft.com/office/drawing/2014/main" id="{414AEB9D-DC9E-3179-1705-CC25723460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4602662"/>
      </p:ext>
    </p:extLst>
  </p:cSld>
  <p:clrMapOvr>
    <a:masterClrMapping/>
  </p:clrMapOvr>
  <mc:AlternateContent xmlns:mc="http://schemas.openxmlformats.org/markup-compatibility/2006" xmlns:p14="http://schemas.microsoft.com/office/powerpoint/2010/main">
    <mc:Choice Requires="p14">
      <p:transition spd="slow" p14:dur="2000" advTm="178793"/>
    </mc:Choice>
    <mc:Fallback xmlns="">
      <p:transition spd="slow" advTm="1787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90F36F-A0FF-5626-EC4C-965CA07D42B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94F2E3-F430-E985-111C-DAB989A545D5}"/>
              </a:ext>
            </a:extLst>
          </p:cNvPr>
          <p:cNvSpPr>
            <a:spLocks noGrp="1"/>
          </p:cNvSpPr>
          <p:nvPr>
            <p:ph idx="1"/>
          </p:nvPr>
        </p:nvSpPr>
        <p:spPr>
          <a:xfrm>
            <a:off x="838200" y="1762782"/>
            <a:ext cx="10515600" cy="4351338"/>
          </a:xfrm>
        </p:spPr>
        <p:txBody>
          <a:bodyPr>
            <a:normAutofit/>
          </a:bodyPr>
          <a:lstStyle/>
          <a:p>
            <a:pPr marL="0" indent="0" algn="ctr">
              <a:buNone/>
            </a:pPr>
            <a:r>
              <a:rPr lang="en-US" sz="4400" dirty="0">
                <a:latin typeface="Times New Roman" panose="02020603050405020304" pitchFamily="18" charset="0"/>
                <a:cs typeface="Times New Roman" panose="02020603050405020304" pitchFamily="18" charset="0"/>
              </a:rPr>
              <a:t>We are going to count up from the bigger number. Look at the problem and pick the larger number then count up from that number to find the total. Count along with the smartboard when the dots light up! Let’s get started.</a:t>
            </a:r>
          </a:p>
          <a:p>
            <a:pPr marL="0" indent="0">
              <a:buNone/>
            </a:pPr>
            <a:endParaRPr lang="en-US" dirty="0"/>
          </a:p>
        </p:txBody>
      </p:sp>
      <p:pic>
        <p:nvPicPr>
          <p:cNvPr id="9" name="Audio 8">
            <a:extLst>
              <a:ext uri="{FF2B5EF4-FFF2-40B4-BE49-F238E27FC236}">
                <a16:creationId xmlns:a16="http://schemas.microsoft.com/office/drawing/2014/main" id="{E54A10CB-0E66-5852-2890-EBC376A3FC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411780"/>
      </p:ext>
    </p:extLst>
  </p:cSld>
  <p:clrMapOvr>
    <a:masterClrMapping/>
  </p:clrMapOvr>
  <mc:AlternateContent xmlns:mc="http://schemas.openxmlformats.org/markup-compatibility/2006" xmlns:p14="http://schemas.microsoft.com/office/powerpoint/2010/main">
    <mc:Choice Requires="p14">
      <p:transition spd="slow" p14:dur="2000" advTm="13658"/>
    </mc:Choice>
    <mc:Fallback xmlns="">
      <p:transition spd="slow" advTm="13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EC8566-414B-27C3-6BA6-4AD3B1E23F6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E4C6FC78-4B04-C815-BDD4-A90B3E1A139B}"/>
              </a:ext>
            </a:extLst>
          </p:cNvPr>
          <p:cNvSpPr/>
          <p:nvPr/>
        </p:nvSpPr>
        <p:spPr>
          <a:xfrm>
            <a:off x="7225585"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64D0D1D-D79E-22E7-9DE1-0220F3A2AE64}"/>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603B452-FED2-E0A1-E2FE-73F7EE86F6C7}"/>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AF36E654-9427-53EC-FAA3-4463E15EADC9}"/>
              </a:ext>
            </a:extLst>
          </p:cNvPr>
          <p:cNvSpPr txBox="1"/>
          <p:nvPr/>
        </p:nvSpPr>
        <p:spPr>
          <a:xfrm>
            <a:off x="4796271" y="2626382"/>
            <a:ext cx="761999" cy="2400657"/>
          </a:xfrm>
          <a:prstGeom prst="rect">
            <a:avLst/>
          </a:prstGeom>
          <a:noFill/>
        </p:spPr>
        <p:txBody>
          <a:bodyPr wrap="square">
            <a:spAutoFit/>
          </a:bodyPr>
          <a:lstStyle/>
          <a:p>
            <a:r>
              <a:rPr lang="en-US" sz="15000" dirty="0"/>
              <a:t>4</a:t>
            </a:r>
          </a:p>
        </p:txBody>
      </p:sp>
      <p:sp>
        <p:nvSpPr>
          <p:cNvPr id="9" name="Rectangle 8">
            <a:extLst>
              <a:ext uri="{FF2B5EF4-FFF2-40B4-BE49-F238E27FC236}">
                <a16:creationId xmlns:a16="http://schemas.microsoft.com/office/drawing/2014/main" id="{D95BAA57-0C68-CD94-82D5-990AA3DC003F}"/>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9DE0056-68B0-207B-E8E0-5A62EA235098}"/>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820EF6B3-E3A7-5E3A-0BC5-56777BC2FCC9}"/>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CE296CCF-0DD6-B3FB-5C33-2D82FA6AB1A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8AA1B20D-A9E0-4287-48D2-A9FD67F2224A}"/>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E5DFC5D5-F132-CD68-93A9-7531ACFF957C}"/>
              </a:ext>
            </a:extLst>
          </p:cNvPr>
          <p:cNvSpPr/>
          <p:nvPr/>
        </p:nvSpPr>
        <p:spPr>
          <a:xfrm>
            <a:off x="8124399"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84B4ED19-F491-F6A9-997A-A69F2D80AE5E}"/>
              </a:ext>
            </a:extLst>
          </p:cNvPr>
          <p:cNvSpPr/>
          <p:nvPr/>
        </p:nvSpPr>
        <p:spPr>
          <a:xfrm>
            <a:off x="7225585" y="405030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DF4F8B0-21C0-0A37-6E3F-DCAC6703FC34}"/>
              </a:ext>
            </a:extLst>
          </p:cNvPr>
          <p:cNvSpPr/>
          <p:nvPr/>
        </p:nvSpPr>
        <p:spPr>
          <a:xfrm>
            <a:off x="8146480" y="404855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Audio 20">
            <a:extLst>
              <a:ext uri="{FF2B5EF4-FFF2-40B4-BE49-F238E27FC236}">
                <a16:creationId xmlns:a16="http://schemas.microsoft.com/office/drawing/2014/main" id="{4D8A5C4F-2793-A47A-A46E-C584CA6F123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802325"/>
      </p:ext>
    </p:extLst>
  </p:cSld>
  <p:clrMapOvr>
    <a:masterClrMapping/>
  </p:clrMapOvr>
  <mc:AlternateContent xmlns:mc="http://schemas.openxmlformats.org/markup-compatibility/2006" xmlns:p14="http://schemas.microsoft.com/office/powerpoint/2010/main">
    <mc:Choice Requires="p14">
      <p:transition spd="slow" p14:dur="2000" advClick="0" advTm="16309"/>
    </mc:Choice>
    <mc:Fallback xmlns="">
      <p:transition spd="slow" advClick="0" advTm="16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8"/>
                                        </p:tgtEl>
                                        <p:attrNameLst>
                                          <p:attrName>style.color</p:attrName>
                                        </p:attrNameLst>
                                      </p:cBhvr>
                                      <p:to>
                                        <a:schemeClr val="bg1"/>
                                      </p:to>
                                    </p:animClr>
                                    <p:animClr clrSpc="rgb" dir="cw">
                                      <p:cBhvr>
                                        <p:cTn id="37" dur="500" autoRev="1" fill="remove"/>
                                        <p:tgtEl>
                                          <p:spTgt spid="8"/>
                                        </p:tgtEl>
                                        <p:attrNameLst>
                                          <p:attrName>fillcolor</p:attrName>
                                        </p:attrNameLst>
                                      </p:cBhvr>
                                      <p:to>
                                        <a:schemeClr val="bg1"/>
                                      </p:to>
                                    </p:animClr>
                                    <p:set>
                                      <p:cBhvr>
                                        <p:cTn id="38" dur="500" autoRev="1" fill="remove"/>
                                        <p:tgtEl>
                                          <p:spTgt spid="8"/>
                                        </p:tgtEl>
                                        <p:attrNameLst>
                                          <p:attrName>fill.type</p:attrName>
                                        </p:attrNameLst>
                                      </p:cBhvr>
                                      <p:to>
                                        <p:strVal val="solid"/>
                                      </p:to>
                                    </p:set>
                                    <p:set>
                                      <p:cBhvr>
                                        <p:cTn id="39" dur="500" autoRev="1" fill="remove"/>
                                        <p:tgtEl>
                                          <p:spTgt spid="8"/>
                                        </p:tgtEl>
                                        <p:attrNameLst>
                                          <p:attrName>fill.on</p:attrName>
                                        </p:attrNameLst>
                                      </p:cBhvr>
                                      <p:to>
                                        <p:strVal val="true"/>
                                      </p:to>
                                    </p:set>
                                  </p:childTnLst>
                                </p:cTn>
                              </p:par>
                            </p:childTnLst>
                          </p:cTn>
                        </p:par>
                        <p:par>
                          <p:cTn id="40" fill="hold">
                            <p:stCondLst>
                              <p:cond delay="9500"/>
                            </p:stCondLst>
                            <p:childTnLst>
                              <p:par>
                                <p:cTn id="41" presetID="6" presetClass="emph" presetSubtype="0" fill="remove" grpId="0" nodeType="afterEffect">
                                  <p:stCondLst>
                                    <p:cond delay="500"/>
                                  </p:stCondLst>
                                  <p:childTnLst>
                                    <p:animScale>
                                      <p:cBhvr>
                                        <p:cTn id="42" dur="1000" fill="hold"/>
                                        <p:tgtEl>
                                          <p:spTgt spid="11"/>
                                        </p:tgtEl>
                                      </p:cBhvr>
                                      <p:by x="150000" y="150000"/>
                                    </p:animScale>
                                  </p:childTnLst>
                                </p:cTn>
                              </p:par>
                            </p:childTnLst>
                          </p:cTn>
                        </p:par>
                        <p:par>
                          <p:cTn id="43" fill="hold">
                            <p:stCondLst>
                              <p:cond delay="11000"/>
                            </p:stCondLst>
                            <p:childTnLst>
                              <p:par>
                                <p:cTn id="44" presetID="6" presetClass="emph" presetSubtype="0" fill="remove" grpId="0" nodeType="afterEffect">
                                  <p:stCondLst>
                                    <p:cond delay="0"/>
                                  </p:stCondLst>
                                  <p:childTnLst>
                                    <p:animScale>
                                      <p:cBhvr>
                                        <p:cTn id="45" dur="1000" fill="hold"/>
                                        <p:tgtEl>
                                          <p:spTgt spid="12"/>
                                        </p:tgtEl>
                                      </p:cBhvr>
                                      <p:by x="150000" y="150000"/>
                                    </p:animScale>
                                  </p:childTnLst>
                                </p:cTn>
                              </p:par>
                            </p:childTnLst>
                          </p:cTn>
                        </p:par>
                        <p:par>
                          <p:cTn id="46" fill="hold">
                            <p:stCondLst>
                              <p:cond delay="12000"/>
                            </p:stCondLst>
                            <p:childTnLst>
                              <p:par>
                                <p:cTn id="47" presetID="6" presetClass="emph" presetSubtype="0" fill="remove" grpId="1" nodeType="afterEffect">
                                  <p:stCondLst>
                                    <p:cond delay="0"/>
                                  </p:stCondLst>
                                  <p:childTnLst>
                                    <p:animScale>
                                      <p:cBhvr>
                                        <p:cTn id="48" dur="1000" fill="hold"/>
                                        <p:tgtEl>
                                          <p:spTgt spid="13"/>
                                        </p:tgtEl>
                                      </p:cBhvr>
                                      <p:by x="150000" y="150000"/>
                                    </p:animScale>
                                  </p:childTnLst>
                                </p:cTn>
                              </p:par>
                            </p:childTnLst>
                          </p:cTn>
                        </p:par>
                        <p:par>
                          <p:cTn id="49" fill="hold">
                            <p:stCondLst>
                              <p:cond delay="13000"/>
                            </p:stCondLst>
                            <p:childTnLst>
                              <p:par>
                                <p:cTn id="50" presetID="3"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par>
                          <p:cTn id="53" fill="hold">
                            <p:stCondLst>
                              <p:cond delay="13500"/>
                            </p:stCondLst>
                            <p:childTnLst>
                              <p:par>
                                <p:cTn id="54" presetID="1" presetClass="entr" presetSubtype="0" fill="hold" grpId="0" nodeType="afterEffect">
                                  <p:stCondLst>
                                    <p:cond delay="1000"/>
                                  </p:stCondLst>
                                  <p:childTnLst>
                                    <p:set>
                                      <p:cBhvr>
                                        <p:cTn id="5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6" fill="hold" display="0">
                  <p:stCondLst>
                    <p:cond delay="indefinite"/>
                  </p:stCondLst>
                  <p:endCondLst>
                    <p:cond evt="onStopAudio" delay="0">
                      <p:tgtEl>
                        <p:sldTgt/>
                      </p:tgtEl>
                    </p:cond>
                  </p:endCondLst>
                </p:cTn>
                <p:tgtEl>
                  <p:spTgt spid="21"/>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BB-FACA-182B-7771-9AC6901D77C4}"/>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5DD70A3F-86AE-69A5-B3D6-F0EE91DD03CC}"/>
              </a:ext>
            </a:extLst>
          </p:cNvPr>
          <p:cNvSpPr/>
          <p:nvPr/>
        </p:nvSpPr>
        <p:spPr>
          <a:xfrm>
            <a:off x="8280662"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3E7240D-8E0C-4870-01E4-C5208376FA41}"/>
              </a:ext>
            </a:extLst>
          </p:cNvPr>
          <p:cNvSpPr/>
          <p:nvPr/>
        </p:nvSpPr>
        <p:spPr>
          <a:xfrm>
            <a:off x="7225585"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9EF2696-3D58-44B1-AB9A-FDD42A8D6E26}"/>
              </a:ext>
            </a:extLst>
          </p:cNvPr>
          <p:cNvSpPr txBox="1"/>
          <p:nvPr/>
        </p:nvSpPr>
        <p:spPr>
          <a:xfrm>
            <a:off x="4796271" y="540984"/>
            <a:ext cx="761999" cy="2400657"/>
          </a:xfrm>
          <a:prstGeom prst="rect">
            <a:avLst/>
          </a:prstGeom>
          <a:noFill/>
        </p:spPr>
        <p:txBody>
          <a:bodyPr wrap="square" rtlCol="0">
            <a:spAutoFit/>
          </a:bodyPr>
          <a:lstStyle/>
          <a:p>
            <a:r>
              <a:rPr lang="en-US" sz="15000" dirty="0"/>
              <a:t>4</a:t>
            </a:r>
          </a:p>
        </p:txBody>
      </p:sp>
      <p:sp>
        <p:nvSpPr>
          <p:cNvPr id="13" name="TextBox 12">
            <a:extLst>
              <a:ext uri="{FF2B5EF4-FFF2-40B4-BE49-F238E27FC236}">
                <a16:creationId xmlns:a16="http://schemas.microsoft.com/office/drawing/2014/main" id="{42E40BE3-3E7D-66E9-AE82-BD1013944727}"/>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9198461A-31F7-DDAE-B1CC-FF5C52CCF80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5B4F8C-A4EB-16D1-4E53-CD8BDB571C21}"/>
              </a:ext>
            </a:extLst>
          </p:cNvPr>
          <p:cNvSpPr txBox="1"/>
          <p:nvPr/>
        </p:nvSpPr>
        <p:spPr>
          <a:xfrm>
            <a:off x="4796271" y="4711780"/>
            <a:ext cx="1477240" cy="2400657"/>
          </a:xfrm>
          <a:prstGeom prst="rect">
            <a:avLst/>
          </a:prstGeom>
          <a:noFill/>
        </p:spPr>
        <p:txBody>
          <a:bodyPr wrap="square">
            <a:spAutoFit/>
          </a:bodyPr>
          <a:lstStyle/>
          <a:p>
            <a:r>
              <a:rPr lang="en-US" sz="15000" dirty="0"/>
              <a:t>6</a:t>
            </a:r>
          </a:p>
        </p:txBody>
      </p:sp>
      <p:sp>
        <p:nvSpPr>
          <p:cNvPr id="12" name="TextBox 11">
            <a:extLst>
              <a:ext uri="{FF2B5EF4-FFF2-40B4-BE49-F238E27FC236}">
                <a16:creationId xmlns:a16="http://schemas.microsoft.com/office/drawing/2014/main" id="{4DFC1613-A1DE-E767-104E-C8FD98112D6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B32726B4-93E1-AA9D-1A58-00F2A39F810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58FB8443-AF68-B6D7-B638-0D02EBF14F15}"/>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09D8B3EC-B1B6-A753-31D6-EAD173273157}"/>
              </a:ext>
            </a:extLst>
          </p:cNvPr>
          <p:cNvSpPr/>
          <p:nvPr/>
        </p:nvSpPr>
        <p:spPr>
          <a:xfrm>
            <a:off x="7223893" y="183844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7F3B39D-5057-8DFB-6CF7-6C9F7CF752BE}"/>
              </a:ext>
            </a:extLst>
          </p:cNvPr>
          <p:cNvSpPr/>
          <p:nvPr/>
        </p:nvSpPr>
        <p:spPr>
          <a:xfrm>
            <a:off x="8294863" y="184222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F55E522-E1AF-DBEE-F97A-C7D76E980AB2}"/>
              </a:ext>
            </a:extLst>
          </p:cNvPr>
          <p:cNvSpPr/>
          <p:nvPr/>
        </p:nvSpPr>
        <p:spPr>
          <a:xfrm>
            <a:off x="7223893" y="3200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2D7F0C9-17DD-3FC1-156D-C7C115EEA3CF}"/>
              </a:ext>
            </a:extLst>
          </p:cNvPr>
          <p:cNvSpPr/>
          <p:nvPr/>
        </p:nvSpPr>
        <p:spPr>
          <a:xfrm>
            <a:off x="8280662" y="4029376"/>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Audio 31">
            <a:extLst>
              <a:ext uri="{FF2B5EF4-FFF2-40B4-BE49-F238E27FC236}">
                <a16:creationId xmlns:a16="http://schemas.microsoft.com/office/drawing/2014/main" id="{AE4EB0EB-BA99-DE85-2710-A62969729C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8995063"/>
      </p:ext>
    </p:extLst>
  </p:cSld>
  <p:clrMapOvr>
    <a:masterClrMapping/>
  </p:clrMapOvr>
  <mc:AlternateContent xmlns:mc="http://schemas.openxmlformats.org/markup-compatibility/2006" xmlns:p14="http://schemas.microsoft.com/office/powerpoint/2010/main">
    <mc:Choice Requires="p14">
      <p:transition spd="slow" p14:dur="2000" advClick="0" advTm="18030"/>
    </mc:Choice>
    <mc:Fallback xmlns="">
      <p:transition spd="slow" advClick="0" advTm="18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6"/>
                                        </p:tgtEl>
                                        <p:attrNameLst>
                                          <p:attrName>style.color</p:attrName>
                                        </p:attrNameLst>
                                      </p:cBhvr>
                                      <p:to>
                                        <a:schemeClr val="bg1"/>
                                      </p:to>
                                    </p:animClr>
                                    <p:animClr clrSpc="rgb" dir="cw">
                                      <p:cBhvr>
                                        <p:cTn id="26" dur="500" autoRev="1" fill="remove"/>
                                        <p:tgtEl>
                                          <p:spTgt spid="6"/>
                                        </p:tgtEl>
                                        <p:attrNameLst>
                                          <p:attrName>fillcolor</p:attrName>
                                        </p:attrNameLst>
                                      </p:cBhvr>
                                      <p:to>
                                        <a:schemeClr val="bg1"/>
                                      </p:to>
                                    </p:animClr>
                                    <p:set>
                                      <p:cBhvr>
                                        <p:cTn id="27" dur="500" autoRev="1" fill="remove"/>
                                        <p:tgtEl>
                                          <p:spTgt spid="6"/>
                                        </p:tgtEl>
                                        <p:attrNameLst>
                                          <p:attrName>fill.type</p:attrName>
                                        </p:attrNameLst>
                                      </p:cBhvr>
                                      <p:to>
                                        <p:strVal val="solid"/>
                                      </p:to>
                                    </p:set>
                                    <p:set>
                                      <p:cBhvr>
                                        <p:cTn id="28" dur="500" autoRev="1" fill="remove"/>
                                        <p:tgtEl>
                                          <p:spTgt spid="6"/>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7"/>
                                        </p:tgtEl>
                                        <p:attrNameLst>
                                          <p:attrName>style.color</p:attrName>
                                        </p:attrNameLst>
                                      </p:cBhvr>
                                      <p:to>
                                        <a:schemeClr val="bg1"/>
                                      </p:to>
                                    </p:animClr>
                                    <p:animClr clrSpc="rgb" dir="cw">
                                      <p:cBhvr>
                                        <p:cTn id="31" dur="500" autoRev="1" fill="remove"/>
                                        <p:tgtEl>
                                          <p:spTgt spid="7"/>
                                        </p:tgtEl>
                                        <p:attrNameLst>
                                          <p:attrName>fillcolor</p:attrName>
                                        </p:attrNameLst>
                                      </p:cBhvr>
                                      <p:to>
                                        <a:schemeClr val="bg1"/>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cTn>
                              </p:par>
                            </p:childTnLst>
                          </p:cTn>
                        </p:par>
                        <p:par>
                          <p:cTn id="34" fill="hold">
                            <p:stCondLst>
                              <p:cond delay="7500"/>
                            </p:stCondLst>
                            <p:childTnLst>
                              <p:par>
                                <p:cTn id="35" presetID="27" presetClass="emph" presetSubtype="0" fill="remove" grpId="0" nodeType="afterEffect">
                                  <p:stCondLst>
                                    <p:cond delay="1000"/>
                                  </p:stCondLst>
                                  <p:childTnLst>
                                    <p:animClr clrSpc="rgb" dir="cw">
                                      <p:cBhvr override="childStyle">
                                        <p:cTn id="36" dur="500" autoRev="1" fill="remove"/>
                                        <p:tgtEl>
                                          <p:spTgt spid="10"/>
                                        </p:tgtEl>
                                        <p:attrNameLst>
                                          <p:attrName>style.color</p:attrName>
                                        </p:attrNameLst>
                                      </p:cBhvr>
                                      <p:to>
                                        <a:schemeClr val="bg1"/>
                                      </p:to>
                                    </p:animClr>
                                    <p:animClr clrSpc="rgb" dir="cw">
                                      <p:cBhvr>
                                        <p:cTn id="37" dur="500" autoRev="1" fill="remove"/>
                                        <p:tgtEl>
                                          <p:spTgt spid="10"/>
                                        </p:tgtEl>
                                        <p:attrNameLst>
                                          <p:attrName>fillcolor</p:attrName>
                                        </p:attrNameLst>
                                      </p:cBhvr>
                                      <p:to>
                                        <a:schemeClr val="bg1"/>
                                      </p:to>
                                    </p:animClr>
                                    <p:set>
                                      <p:cBhvr>
                                        <p:cTn id="38" dur="500" autoRev="1" fill="remove"/>
                                        <p:tgtEl>
                                          <p:spTgt spid="10"/>
                                        </p:tgtEl>
                                        <p:attrNameLst>
                                          <p:attrName>fill.type</p:attrName>
                                        </p:attrNameLst>
                                      </p:cBhvr>
                                      <p:to>
                                        <p:strVal val="solid"/>
                                      </p:to>
                                    </p:set>
                                    <p:set>
                                      <p:cBhvr>
                                        <p:cTn id="39" dur="500" autoRev="1" fill="remove"/>
                                        <p:tgtEl>
                                          <p:spTgt spid="10"/>
                                        </p:tgtEl>
                                        <p:attrNameLst>
                                          <p:attrName>fill.on</p:attrName>
                                        </p:attrNameLst>
                                      </p:cBhvr>
                                      <p:to>
                                        <p:strVal val="true"/>
                                      </p:to>
                                    </p:set>
                                  </p:childTnLst>
                                </p:cTn>
                              </p:par>
                            </p:childTnLst>
                          </p:cTn>
                        </p:par>
                        <p:par>
                          <p:cTn id="40" fill="hold">
                            <p:stCondLst>
                              <p:cond delay="9500"/>
                            </p:stCondLst>
                            <p:childTnLst>
                              <p:par>
                                <p:cTn id="41" presetID="27" presetClass="emph" presetSubtype="0" fill="remove" grpId="0" nodeType="afterEffect">
                                  <p:stCondLst>
                                    <p:cond delay="1000"/>
                                  </p:stCondLst>
                                  <p:childTnLst>
                                    <p:animClr clrSpc="rgb" dir="cw">
                                      <p:cBhvr override="childStyle">
                                        <p:cTn id="42" dur="500" autoRev="1" fill="remove"/>
                                        <p:tgtEl>
                                          <p:spTgt spid="14"/>
                                        </p:tgtEl>
                                        <p:attrNameLst>
                                          <p:attrName>style.color</p:attrName>
                                        </p:attrNameLst>
                                      </p:cBhvr>
                                      <p:to>
                                        <a:schemeClr val="bg1"/>
                                      </p:to>
                                    </p:animClr>
                                    <p:animClr clrSpc="rgb" dir="cw">
                                      <p:cBhvr>
                                        <p:cTn id="43" dur="500" autoRev="1" fill="remove"/>
                                        <p:tgtEl>
                                          <p:spTgt spid="14"/>
                                        </p:tgtEl>
                                        <p:attrNameLst>
                                          <p:attrName>fillcolor</p:attrName>
                                        </p:attrNameLst>
                                      </p:cBhvr>
                                      <p:to>
                                        <a:schemeClr val="bg1"/>
                                      </p:to>
                                    </p:animClr>
                                    <p:set>
                                      <p:cBhvr>
                                        <p:cTn id="44" dur="500" autoRev="1" fill="remove"/>
                                        <p:tgtEl>
                                          <p:spTgt spid="14"/>
                                        </p:tgtEl>
                                        <p:attrNameLst>
                                          <p:attrName>fill.type</p:attrName>
                                        </p:attrNameLst>
                                      </p:cBhvr>
                                      <p:to>
                                        <p:strVal val="solid"/>
                                      </p:to>
                                    </p:set>
                                    <p:set>
                                      <p:cBhvr>
                                        <p:cTn id="45" dur="500" autoRev="1" fill="remove"/>
                                        <p:tgtEl>
                                          <p:spTgt spid="14"/>
                                        </p:tgtEl>
                                        <p:attrNameLst>
                                          <p:attrName>fill.on</p:attrName>
                                        </p:attrNameLst>
                                      </p:cBhvr>
                                      <p:to>
                                        <p:strVal val="true"/>
                                      </p:to>
                                    </p:set>
                                  </p:childTnLst>
                                </p:cTn>
                              </p:par>
                            </p:childTnLst>
                          </p:cTn>
                        </p:par>
                        <p:par>
                          <p:cTn id="46" fill="hold">
                            <p:stCondLst>
                              <p:cond delay="11500"/>
                            </p:stCondLst>
                            <p:childTnLst>
                              <p:par>
                                <p:cTn id="47" presetID="6" presetClass="emph" presetSubtype="0" fill="remove" grpId="1" nodeType="afterEffect">
                                  <p:stCondLst>
                                    <p:cond delay="500"/>
                                  </p:stCondLst>
                                  <p:childTnLst>
                                    <p:animScale>
                                      <p:cBhvr>
                                        <p:cTn id="48" dur="1000" fill="hold"/>
                                        <p:tgtEl>
                                          <p:spTgt spid="11"/>
                                        </p:tgtEl>
                                      </p:cBhvr>
                                      <p:by x="150000" y="150000"/>
                                    </p:animScale>
                                  </p:childTnLst>
                                </p:cTn>
                              </p:par>
                            </p:childTnLst>
                          </p:cTn>
                        </p:par>
                        <p:par>
                          <p:cTn id="49" fill="hold">
                            <p:stCondLst>
                              <p:cond delay="13000"/>
                            </p:stCondLst>
                            <p:childTnLst>
                              <p:par>
                                <p:cTn id="50" presetID="6" presetClass="emph" presetSubtype="0" fill="remove" grpId="0" nodeType="afterEffect">
                                  <p:stCondLst>
                                    <p:cond delay="0"/>
                                  </p:stCondLst>
                                  <p:childTnLst>
                                    <p:animScale>
                                      <p:cBhvr>
                                        <p:cTn id="51" dur="1000" fill="hold"/>
                                        <p:tgtEl>
                                          <p:spTgt spid="12"/>
                                        </p:tgtEl>
                                      </p:cBhvr>
                                      <p:by x="150000" y="150000"/>
                                    </p:animScale>
                                  </p:childTnLst>
                                </p:cTn>
                              </p:par>
                            </p:childTnLst>
                          </p:cTn>
                        </p:par>
                        <p:par>
                          <p:cTn id="52" fill="hold">
                            <p:stCondLst>
                              <p:cond delay="14000"/>
                            </p:stCondLst>
                            <p:childTnLst>
                              <p:par>
                                <p:cTn id="53" presetID="6" presetClass="emph" presetSubtype="0" fill="remove" grpId="0" nodeType="afterEffect">
                                  <p:stCondLst>
                                    <p:cond delay="0"/>
                                  </p:stCondLst>
                                  <p:childTnLst>
                                    <p:animScale>
                                      <p:cBhvr>
                                        <p:cTn id="54" dur="1000" fill="hold"/>
                                        <p:tgtEl>
                                          <p:spTgt spid="13"/>
                                        </p:tgtEl>
                                      </p:cBhvr>
                                      <p:by x="150000" y="150000"/>
                                    </p:animScale>
                                  </p:childTnLst>
                                </p:cTn>
                              </p:par>
                            </p:childTnLst>
                          </p:cTn>
                        </p:par>
                        <p:par>
                          <p:cTn id="55" fill="hold">
                            <p:stCondLst>
                              <p:cond delay="15000"/>
                            </p:stCondLst>
                            <p:childTnLst>
                              <p:par>
                                <p:cTn id="56" presetID="3" presetClass="entr" presetSubtype="1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linds(horizontal)">
                                      <p:cBhvr>
                                        <p:cTn id="58" dur="500"/>
                                        <p:tgtEl>
                                          <p:spTgt spid="2"/>
                                        </p:tgtEl>
                                      </p:cBhvr>
                                    </p:animEffect>
                                  </p:childTnLst>
                                </p:cTn>
                              </p:par>
                            </p:childTnLst>
                          </p:cTn>
                        </p:par>
                        <p:par>
                          <p:cTn id="59" fill="hold">
                            <p:stCondLst>
                              <p:cond delay="15500"/>
                            </p:stCondLst>
                            <p:childTnLst>
                              <p:par>
                                <p:cTn id="60" presetID="1" presetClass="entr" presetSubtype="0" fill="hold" grpId="0" nodeType="afterEffect">
                                  <p:stCondLst>
                                    <p:cond delay="1000"/>
                                  </p:stCondLst>
                                  <p:childTnLst>
                                    <p:set>
                                      <p:cBhvr>
                                        <p:cTn id="6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32"/>
                </p:tgtEl>
              </p:cMediaNode>
            </p:audio>
          </p:childTnLst>
        </p:cTn>
      </p:par>
    </p:tnLst>
    <p:bldLst>
      <p:bldP spid="5" grpId="0" animBg="1"/>
      <p:bldP spid="8" grpId="0" animBg="1"/>
      <p:bldP spid="11" grpId="0"/>
      <p:bldP spid="11" grpId="1"/>
      <p:bldP spid="13" grpId="0"/>
      <p:bldP spid="3" grpId="0"/>
      <p:bldP spid="12" grpId="0"/>
      <p:bldP spid="6" grpId="0" animBg="1"/>
      <p:bldP spid="7" grpId="0" animBg="1"/>
      <p:bldP spid="10"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46566-7078-AFB4-E7A7-2B9CD4202E7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8149A52-2980-1880-2DC3-AFAE60FED3F2}"/>
              </a:ext>
            </a:extLst>
          </p:cNvPr>
          <p:cNvSpPr/>
          <p:nvPr/>
        </p:nvSpPr>
        <p:spPr>
          <a:xfrm>
            <a:off x="8371335" y="1978613"/>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BEA5100-88E3-85B9-9FCA-127CFDE02333}"/>
              </a:ext>
            </a:extLst>
          </p:cNvPr>
          <p:cNvSpPr/>
          <p:nvPr/>
        </p:nvSpPr>
        <p:spPr>
          <a:xfrm>
            <a:off x="7014569" y="82496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5F9F5B2-0A2B-4110-66ED-04DEAB6D8172}"/>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834136D-2648-B24F-8C9E-D796584FF1FA}"/>
              </a:ext>
            </a:extLst>
          </p:cNvPr>
          <p:cNvSpPr txBox="1"/>
          <p:nvPr/>
        </p:nvSpPr>
        <p:spPr>
          <a:xfrm>
            <a:off x="4796271"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B1A1D5F3-E573-98C4-FA6E-5625A38AF933}"/>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39B78-55AE-D718-6AB6-DBCBF80D4E23}"/>
              </a:ext>
            </a:extLst>
          </p:cNvPr>
          <p:cNvSpPr txBox="1"/>
          <p:nvPr/>
        </p:nvSpPr>
        <p:spPr>
          <a:xfrm>
            <a:off x="4819650" y="4711780"/>
            <a:ext cx="1477240" cy="2400657"/>
          </a:xfrm>
          <a:prstGeom prst="rect">
            <a:avLst/>
          </a:prstGeom>
          <a:noFill/>
        </p:spPr>
        <p:txBody>
          <a:bodyPr wrap="square">
            <a:spAutoFit/>
          </a:bodyPr>
          <a:lstStyle/>
          <a:p>
            <a:r>
              <a:rPr lang="en-US" sz="15000" dirty="0"/>
              <a:t>5</a:t>
            </a:r>
          </a:p>
        </p:txBody>
      </p:sp>
      <p:sp>
        <p:nvSpPr>
          <p:cNvPr id="12" name="TextBox 11">
            <a:extLst>
              <a:ext uri="{FF2B5EF4-FFF2-40B4-BE49-F238E27FC236}">
                <a16:creationId xmlns:a16="http://schemas.microsoft.com/office/drawing/2014/main" id="{7C25080C-7631-E753-E2AE-70901C8EF83D}"/>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B936AB-4F22-29A4-6E44-BA3E1CE12906}"/>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E9DA6522-8FCE-7E7C-759A-3DD2BEE4EFFC}"/>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7" name="Oval 6">
            <a:extLst>
              <a:ext uri="{FF2B5EF4-FFF2-40B4-BE49-F238E27FC236}">
                <a16:creationId xmlns:a16="http://schemas.microsoft.com/office/drawing/2014/main" id="{B181A782-F1BA-FCAB-3E98-92FC4477B2F9}"/>
              </a:ext>
            </a:extLst>
          </p:cNvPr>
          <p:cNvSpPr/>
          <p:nvPr/>
        </p:nvSpPr>
        <p:spPr>
          <a:xfrm>
            <a:off x="7014569"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7F2B28-1ACD-BD6F-1668-95897E42553B}"/>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ADACE85-517C-0AC4-1F5E-AC26C75CB28B}"/>
              </a:ext>
            </a:extLst>
          </p:cNvPr>
          <p:cNvSpPr/>
          <p:nvPr/>
        </p:nvSpPr>
        <p:spPr>
          <a:xfrm>
            <a:off x="8371335" y="425458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Audio 23">
            <a:extLst>
              <a:ext uri="{FF2B5EF4-FFF2-40B4-BE49-F238E27FC236}">
                <a16:creationId xmlns:a16="http://schemas.microsoft.com/office/drawing/2014/main" id="{44763EC7-1B75-FCE4-B779-C771A98BB5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198459"/>
      </p:ext>
    </p:extLst>
  </p:cSld>
  <p:clrMapOvr>
    <a:masterClrMapping/>
  </p:clrMapOvr>
  <mc:AlternateContent xmlns:mc="http://schemas.openxmlformats.org/markup-compatibility/2006" xmlns:p14="http://schemas.microsoft.com/office/powerpoint/2010/main">
    <mc:Choice Requires="p14">
      <p:transition spd="slow" p14:dur="2000" advClick="0" advTm="17989"/>
    </mc:Choice>
    <mc:Fallback xmlns="">
      <p:transition spd="slow" advClick="0" advTm="179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7"/>
                                        </p:tgtEl>
                                        <p:attrNameLst>
                                          <p:attrName>style.color</p:attrName>
                                        </p:attrNameLst>
                                      </p:cBhvr>
                                      <p:to>
                                        <a:schemeClr val="bg1"/>
                                      </p:to>
                                    </p:animClr>
                                    <p:animClr clrSpc="rgb" dir="cw">
                                      <p:cBhvr>
                                        <p:cTn id="16" dur="500" autoRev="1" fill="remove"/>
                                        <p:tgtEl>
                                          <p:spTgt spid="7"/>
                                        </p:tgtEl>
                                        <p:attrNameLst>
                                          <p:attrName>fillcolor</p:attrName>
                                        </p:attrNameLst>
                                      </p:cBhvr>
                                      <p:to>
                                        <a:schemeClr val="bg1"/>
                                      </p:to>
                                    </p:animClr>
                                    <p:set>
                                      <p:cBhvr>
                                        <p:cTn id="17" dur="500" autoRev="1" fill="remove"/>
                                        <p:tgtEl>
                                          <p:spTgt spid="7"/>
                                        </p:tgtEl>
                                        <p:attrNameLst>
                                          <p:attrName>fill.type</p:attrName>
                                        </p:attrNameLst>
                                      </p:cBhvr>
                                      <p:to>
                                        <p:strVal val="solid"/>
                                      </p:to>
                                    </p:set>
                                    <p:set>
                                      <p:cBhvr>
                                        <p:cTn id="18" dur="500" autoRev="1" fill="remove"/>
                                        <p:tgtEl>
                                          <p:spTgt spid="7"/>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0"/>
                                        </p:tgtEl>
                                        <p:attrNameLst>
                                          <p:attrName>style.color</p:attrName>
                                        </p:attrNameLst>
                                      </p:cBhvr>
                                      <p:to>
                                        <a:schemeClr val="bg1"/>
                                      </p:to>
                                    </p:animClr>
                                    <p:animClr clrSpc="rgb" dir="cw">
                                      <p:cBhvr>
                                        <p:cTn id="21" dur="500" autoRev="1" fill="remove"/>
                                        <p:tgtEl>
                                          <p:spTgt spid="10"/>
                                        </p:tgtEl>
                                        <p:attrNameLst>
                                          <p:attrName>fillcolor</p:attrName>
                                        </p:attrNameLst>
                                      </p:cBhvr>
                                      <p:to>
                                        <a:schemeClr val="bg1"/>
                                      </p:to>
                                    </p:animClr>
                                    <p:set>
                                      <p:cBhvr>
                                        <p:cTn id="22" dur="500" autoRev="1" fill="remove"/>
                                        <p:tgtEl>
                                          <p:spTgt spid="10"/>
                                        </p:tgtEl>
                                        <p:attrNameLst>
                                          <p:attrName>fill.type</p:attrName>
                                        </p:attrNameLst>
                                      </p:cBhvr>
                                      <p:to>
                                        <p:strVal val="solid"/>
                                      </p:to>
                                    </p:set>
                                    <p:set>
                                      <p:cBhvr>
                                        <p:cTn id="23" dur="500" autoRev="1" fill="remove"/>
                                        <p:tgtEl>
                                          <p:spTgt spid="10"/>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5"/>
                                        </p:tgtEl>
                                        <p:attrNameLst>
                                          <p:attrName>style.color</p:attrName>
                                        </p:attrNameLst>
                                      </p:cBhvr>
                                      <p:to>
                                        <a:schemeClr val="bg1"/>
                                      </p:to>
                                    </p:animClr>
                                    <p:animClr clrSpc="rgb" dir="cw">
                                      <p:cBhvr>
                                        <p:cTn id="26" dur="500" autoRev="1" fill="remove"/>
                                        <p:tgtEl>
                                          <p:spTgt spid="15"/>
                                        </p:tgtEl>
                                        <p:attrNameLst>
                                          <p:attrName>fillcolor</p:attrName>
                                        </p:attrNameLst>
                                      </p:cBhvr>
                                      <p:to>
                                        <a:schemeClr val="bg1"/>
                                      </p:to>
                                    </p:animClr>
                                    <p:set>
                                      <p:cBhvr>
                                        <p:cTn id="27" dur="500" autoRev="1" fill="remove"/>
                                        <p:tgtEl>
                                          <p:spTgt spid="15"/>
                                        </p:tgtEl>
                                        <p:attrNameLst>
                                          <p:attrName>fill.type</p:attrName>
                                        </p:attrNameLst>
                                      </p:cBhvr>
                                      <p:to>
                                        <p:strVal val="solid"/>
                                      </p:to>
                                    </p:set>
                                    <p:set>
                                      <p:cBhvr>
                                        <p:cTn id="28" dur="500" autoRev="1" fill="remove"/>
                                        <p:tgtEl>
                                          <p:spTgt spid="15"/>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27" presetClass="emph" presetSubtype="0" fill="remove" grpId="0" nodeType="afterEffect">
                                  <p:stCondLst>
                                    <p:cond delay="1000"/>
                                  </p:stCondLst>
                                  <p:childTnLst>
                                    <p:animClr clrSpc="rgb" dir="cw">
                                      <p:cBhvr override="childStyle">
                                        <p:cTn id="37" dur="500" autoRev="1" fill="remove"/>
                                        <p:tgtEl>
                                          <p:spTgt spid="5"/>
                                        </p:tgtEl>
                                        <p:attrNameLst>
                                          <p:attrName>style.color</p:attrName>
                                        </p:attrNameLst>
                                      </p:cBhvr>
                                      <p:to>
                                        <a:schemeClr val="bg1"/>
                                      </p:to>
                                    </p:animClr>
                                    <p:animClr clrSpc="rgb" dir="cw">
                                      <p:cBhvr>
                                        <p:cTn id="38" dur="500" autoRev="1" fill="remove"/>
                                        <p:tgtEl>
                                          <p:spTgt spid="5"/>
                                        </p:tgtEl>
                                        <p:attrNameLst>
                                          <p:attrName>fillcolor</p:attrName>
                                        </p:attrNameLst>
                                      </p:cBhvr>
                                      <p:to>
                                        <a:schemeClr val="bg1"/>
                                      </p:to>
                                    </p:animClr>
                                    <p:set>
                                      <p:cBhvr>
                                        <p:cTn id="39" dur="500" autoRev="1" fill="remove"/>
                                        <p:tgtEl>
                                          <p:spTgt spid="5"/>
                                        </p:tgtEl>
                                        <p:attrNameLst>
                                          <p:attrName>fill.type</p:attrName>
                                        </p:attrNameLst>
                                      </p:cBhvr>
                                      <p:to>
                                        <p:strVal val="solid"/>
                                      </p:to>
                                    </p:set>
                                    <p:set>
                                      <p:cBhvr>
                                        <p:cTn id="40" dur="500" autoRev="1" fill="remove"/>
                                        <p:tgtEl>
                                          <p:spTgt spid="5"/>
                                        </p:tgtEl>
                                        <p:attrNameLst>
                                          <p:attrName>fill.on</p:attrName>
                                        </p:attrNameLst>
                                      </p:cBhvr>
                                      <p:to>
                                        <p:strVal val="true"/>
                                      </p:to>
                                    </p:set>
                                  </p:childTnLst>
                                </p:cTn>
                              </p:par>
                            </p:childTnLst>
                          </p:cTn>
                        </p:par>
                        <p:par>
                          <p:cTn id="41" fill="hold">
                            <p:stCondLst>
                              <p:cond delay="11500"/>
                            </p:stCondLst>
                            <p:childTnLst>
                              <p:par>
                                <p:cTn id="42" presetID="6" presetClass="emph" presetSubtype="0" fill="remove" grpId="0" nodeType="afterEffect">
                                  <p:stCondLst>
                                    <p:cond delay="500"/>
                                  </p:stCondLst>
                                  <p:childTnLst>
                                    <p:animScale>
                                      <p:cBhvr>
                                        <p:cTn id="43" dur="1000" fill="hold"/>
                                        <p:tgtEl>
                                          <p:spTgt spid="11"/>
                                        </p:tgtEl>
                                      </p:cBhvr>
                                      <p:by x="150000" y="150000"/>
                                    </p:animScale>
                                  </p:childTnLst>
                                </p:cTn>
                              </p:par>
                            </p:childTnLst>
                          </p:cTn>
                        </p:par>
                        <p:par>
                          <p:cTn id="44" fill="hold">
                            <p:stCondLst>
                              <p:cond delay="13000"/>
                            </p:stCondLst>
                            <p:childTnLst>
                              <p:par>
                                <p:cTn id="45" presetID="6" presetClass="emph" presetSubtype="0" fill="remove" grpId="0" nodeType="afterEffect">
                                  <p:stCondLst>
                                    <p:cond delay="0"/>
                                  </p:stCondLst>
                                  <p:childTnLst>
                                    <p:animScale>
                                      <p:cBhvr>
                                        <p:cTn id="46" dur="1000" fill="hold"/>
                                        <p:tgtEl>
                                          <p:spTgt spid="12"/>
                                        </p:tgtEl>
                                      </p:cBhvr>
                                      <p:by x="150000" y="150000"/>
                                    </p:animScale>
                                  </p:childTnLst>
                                </p:cTn>
                              </p:par>
                            </p:childTnLst>
                          </p:cTn>
                        </p:par>
                        <p:par>
                          <p:cTn id="47" fill="hold">
                            <p:stCondLst>
                              <p:cond delay="14000"/>
                            </p:stCondLst>
                            <p:childTnLst>
                              <p:par>
                                <p:cTn id="48" presetID="6" presetClass="emph" presetSubtype="0" fill="remove" grpId="1" nodeType="afterEffect">
                                  <p:stCondLst>
                                    <p:cond delay="0"/>
                                  </p:stCondLst>
                                  <p:childTnLst>
                                    <p:animScale>
                                      <p:cBhvr>
                                        <p:cTn id="49" dur="1000" fill="hold"/>
                                        <p:tgtEl>
                                          <p:spTgt spid="13"/>
                                        </p:tgtEl>
                                      </p:cBhvr>
                                      <p:by x="150000" y="150000"/>
                                    </p:animScale>
                                  </p:childTnLst>
                                </p:cTn>
                              </p:par>
                            </p:childTnLst>
                          </p:cTn>
                        </p:par>
                        <p:par>
                          <p:cTn id="50" fill="hold">
                            <p:stCondLst>
                              <p:cond delay="15000"/>
                            </p:stCondLst>
                            <p:childTnLst>
                              <p:par>
                                <p:cTn id="51" presetID="3" presetClass="entr" presetSubtype="1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blinds(horizontal)">
                                      <p:cBhvr>
                                        <p:cTn id="53" dur="500"/>
                                        <p:tgtEl>
                                          <p:spTgt spid="2"/>
                                        </p:tgtEl>
                                      </p:cBhvr>
                                    </p:animEffect>
                                  </p:childTnLst>
                                </p:cTn>
                              </p:par>
                            </p:childTnLst>
                          </p:cTn>
                        </p:par>
                        <p:par>
                          <p:cTn id="54" fill="hold">
                            <p:stCondLst>
                              <p:cond delay="15500"/>
                            </p:stCondLst>
                            <p:childTnLst>
                              <p:par>
                                <p:cTn id="55" presetID="1" presetClass="entr" presetSubtype="0" fill="hold" grpId="0" nodeType="afterEffect">
                                  <p:stCondLst>
                                    <p:cond delay="1000"/>
                                  </p:stCondLst>
                                  <p:childTnLst>
                                    <p:set>
                                      <p:cBhvr>
                                        <p:cTn id="5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7" fill="hold" display="0">
                  <p:stCondLst>
                    <p:cond delay="indefinite"/>
                  </p:stCondLst>
                  <p:endCondLst>
                    <p:cond evt="onStopAudio" delay="0">
                      <p:tgtEl>
                        <p:sldTgt/>
                      </p:tgtEl>
                    </p:cond>
                  </p:endCondLst>
                </p:cTn>
                <p:tgtEl>
                  <p:spTgt spid="24"/>
                </p:tgtEl>
              </p:cMediaNode>
            </p:audio>
          </p:childTnLst>
        </p:cTn>
      </p:par>
    </p:tnLst>
    <p:bldLst>
      <p:bldP spid="5" grpId="0" animBg="1"/>
      <p:bldP spid="8" grpId="0" animBg="1"/>
      <p:bldP spid="11" grpId="0"/>
      <p:bldP spid="13" grpId="0"/>
      <p:bldP spid="13" grpId="1"/>
      <p:bldP spid="3" grpId="0"/>
      <p:bldP spid="12" grpId="0"/>
      <p:bldP spid="7" grpId="0" animBg="1"/>
      <p:bldP spid="10"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49C81-FF49-9F13-C489-BDF95BF5D58C}"/>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11F04DB8-37B4-1319-89B2-E21281F5871E}"/>
              </a:ext>
            </a:extLst>
          </p:cNvPr>
          <p:cNvSpPr/>
          <p:nvPr/>
        </p:nvSpPr>
        <p:spPr>
          <a:xfrm>
            <a:off x="7244140" y="29771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4D6D544-39EC-C1DC-DC24-C3FE5D1B6740}"/>
              </a:ext>
            </a:extLst>
          </p:cNvPr>
          <p:cNvSpPr/>
          <p:nvPr/>
        </p:nvSpPr>
        <p:spPr>
          <a:xfrm>
            <a:off x="7239873"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347197F-F90D-A149-D730-81EAEC87BEE1}"/>
              </a:ext>
            </a:extLst>
          </p:cNvPr>
          <p:cNvSpPr txBox="1"/>
          <p:nvPr/>
        </p:nvSpPr>
        <p:spPr>
          <a:xfrm>
            <a:off x="4796271" y="540984"/>
            <a:ext cx="761999" cy="2400657"/>
          </a:xfrm>
          <a:prstGeom prst="rect">
            <a:avLst/>
          </a:prstGeom>
          <a:noFill/>
        </p:spPr>
        <p:txBody>
          <a:bodyPr wrap="square" rtlCol="0">
            <a:spAutoFit/>
          </a:bodyPr>
          <a:lstStyle/>
          <a:p>
            <a:r>
              <a:rPr lang="en-US" sz="15000" dirty="0"/>
              <a:t>2</a:t>
            </a:r>
          </a:p>
        </p:txBody>
      </p:sp>
      <p:sp>
        <p:nvSpPr>
          <p:cNvPr id="13" name="TextBox 12">
            <a:extLst>
              <a:ext uri="{FF2B5EF4-FFF2-40B4-BE49-F238E27FC236}">
                <a16:creationId xmlns:a16="http://schemas.microsoft.com/office/drawing/2014/main" id="{9E3A7BB0-764F-284B-968D-051959C29F88}"/>
              </a:ext>
            </a:extLst>
          </p:cNvPr>
          <p:cNvSpPr txBox="1"/>
          <p:nvPr/>
        </p:nvSpPr>
        <p:spPr>
          <a:xfrm>
            <a:off x="4768413" y="2626382"/>
            <a:ext cx="761999" cy="2400657"/>
          </a:xfrm>
          <a:prstGeom prst="rect">
            <a:avLst/>
          </a:prstGeom>
          <a:noFill/>
        </p:spPr>
        <p:txBody>
          <a:bodyPr wrap="square">
            <a:spAutoFit/>
          </a:bodyPr>
          <a:lstStyle/>
          <a:p>
            <a:r>
              <a:rPr lang="en-US" sz="15000" dirty="0"/>
              <a:t>6</a:t>
            </a:r>
          </a:p>
        </p:txBody>
      </p:sp>
      <p:sp>
        <p:nvSpPr>
          <p:cNvPr id="9" name="Rectangle 8">
            <a:extLst>
              <a:ext uri="{FF2B5EF4-FFF2-40B4-BE49-F238E27FC236}">
                <a16:creationId xmlns:a16="http://schemas.microsoft.com/office/drawing/2014/main" id="{48ABF712-E54B-B728-3350-96DD49C49E9A}"/>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ABE41D6-E1C2-C310-5151-253DBF0D9148}"/>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5A3423B2-92C9-BA5C-1497-F41C78072F1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D21C24CF-19F8-25D8-B2EB-DFEC8E53C19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C25BF5CB-19F5-40FD-A8F3-94DFDD2BC43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B660071-8CCB-DEE2-FB91-EB7143D4828F}"/>
              </a:ext>
            </a:extLst>
          </p:cNvPr>
          <p:cNvSpPr/>
          <p:nvPr/>
        </p:nvSpPr>
        <p:spPr>
          <a:xfrm>
            <a:off x="8139985" y="29718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75FC372-66AB-EF45-898B-71A9CAAD5A0C}"/>
              </a:ext>
            </a:extLst>
          </p:cNvPr>
          <p:cNvSpPr/>
          <p:nvPr/>
        </p:nvSpPr>
        <p:spPr>
          <a:xfrm>
            <a:off x="7239873"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21BCF09-9D4D-AEBE-F861-BFA5BCD7CE46}"/>
              </a:ext>
            </a:extLst>
          </p:cNvPr>
          <p:cNvSpPr/>
          <p:nvPr/>
        </p:nvSpPr>
        <p:spPr>
          <a:xfrm>
            <a:off x="8139985" y="363885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1BB832D-EF15-E6ED-F4A4-DFCB8F2AEED9}"/>
              </a:ext>
            </a:extLst>
          </p:cNvPr>
          <p:cNvSpPr/>
          <p:nvPr/>
        </p:nvSpPr>
        <p:spPr>
          <a:xfrm>
            <a:off x="7262318" y="431064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755079B-C145-6BF4-71C8-7201A7E3D778}"/>
              </a:ext>
            </a:extLst>
          </p:cNvPr>
          <p:cNvSpPr/>
          <p:nvPr/>
        </p:nvSpPr>
        <p:spPr>
          <a:xfrm>
            <a:off x="8140167" y="430971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3CA84D66-B380-A66B-C0D6-27D2D2A51D9C}"/>
              </a:ext>
            </a:extLst>
          </p:cNvPr>
          <p:cNvSpPr/>
          <p:nvPr/>
        </p:nvSpPr>
        <p:spPr>
          <a:xfrm>
            <a:off x="8122272" y="193469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Audio 26">
            <a:extLst>
              <a:ext uri="{FF2B5EF4-FFF2-40B4-BE49-F238E27FC236}">
                <a16:creationId xmlns:a16="http://schemas.microsoft.com/office/drawing/2014/main" id="{2A96F247-AB58-13DB-0A1F-C9BCF2CB2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8376013"/>
      </p:ext>
    </p:extLst>
  </p:cSld>
  <p:clrMapOvr>
    <a:masterClrMapping/>
  </p:clrMapOvr>
  <mc:AlternateContent xmlns:mc="http://schemas.openxmlformats.org/markup-compatibility/2006" xmlns:p14="http://schemas.microsoft.com/office/powerpoint/2010/main">
    <mc:Choice Requires="p14">
      <p:transition spd="slow" p14:dur="2000" advClick="0" advTm="18107"/>
    </mc:Choice>
    <mc:Fallback xmlns="">
      <p:transition spd="slow" advClick="0" advTm="181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0"/>
                                        </p:tgtEl>
                                        <p:attrNameLst>
                                          <p:attrName>style.color</p:attrName>
                                        </p:attrNameLst>
                                      </p:cBhvr>
                                      <p:to>
                                        <a:schemeClr val="bg1"/>
                                      </p:to>
                                    </p:animClr>
                                    <p:animClr clrSpc="rgb" dir="cw">
                                      <p:cBhvr>
                                        <p:cTn id="31" dur="500" autoRev="1" fill="remove"/>
                                        <p:tgtEl>
                                          <p:spTgt spid="10"/>
                                        </p:tgtEl>
                                        <p:attrNameLst>
                                          <p:attrName>fillcolor</p:attrName>
                                        </p:attrNameLst>
                                      </p:cBhvr>
                                      <p:to>
                                        <a:schemeClr val="bg1"/>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4"/>
                                        </p:tgtEl>
                                        <p:attrNameLst>
                                          <p:attrName>style.color</p:attrName>
                                        </p:attrNameLst>
                                      </p:cBhvr>
                                      <p:to>
                                        <a:schemeClr val="bg1"/>
                                      </p:to>
                                    </p:animClr>
                                    <p:animClr clrSpc="rgb" dir="cw">
                                      <p:cBhvr>
                                        <p:cTn id="36" dur="500" autoRev="1" fill="remove"/>
                                        <p:tgtEl>
                                          <p:spTgt spid="14"/>
                                        </p:tgtEl>
                                        <p:attrNameLst>
                                          <p:attrName>fillcolor</p:attrName>
                                        </p:attrNameLst>
                                      </p:cBhvr>
                                      <p:to>
                                        <a:schemeClr val="bg1"/>
                                      </p:to>
                                    </p:animClr>
                                    <p:set>
                                      <p:cBhvr>
                                        <p:cTn id="37" dur="500" autoRev="1" fill="remove"/>
                                        <p:tgtEl>
                                          <p:spTgt spid="14"/>
                                        </p:tgtEl>
                                        <p:attrNameLst>
                                          <p:attrName>fill.type</p:attrName>
                                        </p:attrNameLst>
                                      </p:cBhvr>
                                      <p:to>
                                        <p:strVal val="solid"/>
                                      </p:to>
                                    </p:set>
                                    <p:set>
                                      <p:cBhvr>
                                        <p:cTn id="38" dur="500" autoRev="1" fill="remove"/>
                                        <p:tgtEl>
                                          <p:spTgt spid="14"/>
                                        </p:tgtEl>
                                        <p:attrNameLst>
                                          <p:attrName>fill.on</p:attrName>
                                        </p:attrNameLst>
                                      </p:cBhvr>
                                      <p:to>
                                        <p:strVal val="true"/>
                                      </p:to>
                                    </p:set>
                                  </p:childTnLst>
                                </p:cTn>
                              </p:par>
                              <p:par>
                                <p:cTn id="39" presetID="27" presetClass="emph" presetSubtype="0" fill="remove" grpId="0" nodeType="withEffect">
                                  <p:stCondLst>
                                    <p:cond delay="1000"/>
                                  </p:stCondLst>
                                  <p:childTnLst>
                                    <p:animClr clrSpc="rgb" dir="cw">
                                      <p:cBhvr override="childStyle">
                                        <p:cTn id="40" dur="500" autoRev="1" fill="remove"/>
                                        <p:tgtEl>
                                          <p:spTgt spid="15"/>
                                        </p:tgtEl>
                                        <p:attrNameLst>
                                          <p:attrName>style.color</p:attrName>
                                        </p:attrNameLst>
                                      </p:cBhvr>
                                      <p:to>
                                        <a:schemeClr val="bg1"/>
                                      </p:to>
                                    </p:animClr>
                                    <p:animClr clrSpc="rgb" dir="cw">
                                      <p:cBhvr>
                                        <p:cTn id="41" dur="500" autoRev="1" fill="remove"/>
                                        <p:tgtEl>
                                          <p:spTgt spid="15"/>
                                        </p:tgtEl>
                                        <p:attrNameLst>
                                          <p:attrName>fillcolor</p:attrName>
                                        </p:attrNameLst>
                                      </p:cBhvr>
                                      <p:to>
                                        <a:schemeClr val="bg1"/>
                                      </p:to>
                                    </p:animClr>
                                    <p:set>
                                      <p:cBhvr>
                                        <p:cTn id="42" dur="500" autoRev="1" fill="remove"/>
                                        <p:tgtEl>
                                          <p:spTgt spid="15"/>
                                        </p:tgtEl>
                                        <p:attrNameLst>
                                          <p:attrName>fill.type</p:attrName>
                                        </p:attrNameLst>
                                      </p:cBhvr>
                                      <p:to>
                                        <p:strVal val="solid"/>
                                      </p:to>
                                    </p:set>
                                    <p:set>
                                      <p:cBhvr>
                                        <p:cTn id="43" dur="500" autoRev="1" fill="remove"/>
                                        <p:tgtEl>
                                          <p:spTgt spid="15"/>
                                        </p:tgtEl>
                                        <p:attrNameLst>
                                          <p:attrName>fill.on</p:attrName>
                                        </p:attrNameLst>
                                      </p:cBhvr>
                                      <p:to>
                                        <p:strVal val="true"/>
                                      </p:to>
                                    </p:set>
                                  </p:childTnLst>
                                </p:cTn>
                              </p:par>
                            </p:childTnLst>
                          </p:cTn>
                        </p:par>
                        <p:par>
                          <p:cTn id="44" fill="hold">
                            <p:stCondLst>
                              <p:cond delay="7500"/>
                            </p:stCondLst>
                            <p:childTnLst>
                              <p:par>
                                <p:cTn id="45" presetID="27" presetClass="emph" presetSubtype="0" fill="remove" grpId="0" nodeType="afterEffect">
                                  <p:stCondLst>
                                    <p:cond delay="1000"/>
                                  </p:stCondLst>
                                  <p:childTnLst>
                                    <p:animClr clrSpc="rgb" dir="cw">
                                      <p:cBhvr override="childStyle">
                                        <p:cTn id="46" dur="500" autoRev="1" fill="remove"/>
                                        <p:tgtEl>
                                          <p:spTgt spid="8"/>
                                        </p:tgtEl>
                                        <p:attrNameLst>
                                          <p:attrName>style.color</p:attrName>
                                        </p:attrNameLst>
                                      </p:cBhvr>
                                      <p:to>
                                        <a:schemeClr val="bg1"/>
                                      </p:to>
                                    </p:animClr>
                                    <p:animClr clrSpc="rgb" dir="cw">
                                      <p:cBhvr>
                                        <p:cTn id="47" dur="500" autoRev="1" fill="remove"/>
                                        <p:tgtEl>
                                          <p:spTgt spid="8"/>
                                        </p:tgtEl>
                                        <p:attrNameLst>
                                          <p:attrName>fillcolor</p:attrName>
                                        </p:attrNameLst>
                                      </p:cBhvr>
                                      <p:to>
                                        <a:schemeClr val="bg1"/>
                                      </p:to>
                                    </p:animClr>
                                    <p:set>
                                      <p:cBhvr>
                                        <p:cTn id="48" dur="500" autoRev="1" fill="remove"/>
                                        <p:tgtEl>
                                          <p:spTgt spid="8"/>
                                        </p:tgtEl>
                                        <p:attrNameLst>
                                          <p:attrName>fill.type</p:attrName>
                                        </p:attrNameLst>
                                      </p:cBhvr>
                                      <p:to>
                                        <p:strVal val="solid"/>
                                      </p:to>
                                    </p:set>
                                    <p:set>
                                      <p:cBhvr>
                                        <p:cTn id="49" dur="500" autoRev="1" fill="remove"/>
                                        <p:tgtEl>
                                          <p:spTgt spid="8"/>
                                        </p:tgtEl>
                                        <p:attrNameLst>
                                          <p:attrName>fill.on</p:attrName>
                                        </p:attrNameLst>
                                      </p:cBhvr>
                                      <p:to>
                                        <p:strVal val="true"/>
                                      </p:to>
                                    </p:set>
                                  </p:childTnLst>
                                </p:cTn>
                              </p:par>
                            </p:childTnLst>
                          </p:cTn>
                        </p:par>
                        <p:par>
                          <p:cTn id="50" fill="hold">
                            <p:stCondLst>
                              <p:cond delay="9500"/>
                            </p:stCondLst>
                            <p:childTnLst>
                              <p:par>
                                <p:cTn id="51" presetID="27" presetClass="emph" presetSubtype="0" fill="remove" grpId="0" nodeType="afterEffect">
                                  <p:stCondLst>
                                    <p:cond delay="1000"/>
                                  </p:stCondLst>
                                  <p:childTnLst>
                                    <p:animClr clrSpc="rgb" dir="cw">
                                      <p:cBhvr override="childStyle">
                                        <p:cTn id="52" dur="500" autoRev="1" fill="remove"/>
                                        <p:tgtEl>
                                          <p:spTgt spid="16"/>
                                        </p:tgtEl>
                                        <p:attrNameLst>
                                          <p:attrName>style.color</p:attrName>
                                        </p:attrNameLst>
                                      </p:cBhvr>
                                      <p:to>
                                        <a:schemeClr val="bg1"/>
                                      </p:to>
                                    </p:animClr>
                                    <p:animClr clrSpc="rgb" dir="cw">
                                      <p:cBhvr>
                                        <p:cTn id="53" dur="500" autoRev="1" fill="remove"/>
                                        <p:tgtEl>
                                          <p:spTgt spid="16"/>
                                        </p:tgtEl>
                                        <p:attrNameLst>
                                          <p:attrName>fillcolor</p:attrName>
                                        </p:attrNameLst>
                                      </p:cBhvr>
                                      <p:to>
                                        <a:schemeClr val="bg1"/>
                                      </p:to>
                                    </p:animClr>
                                    <p:set>
                                      <p:cBhvr>
                                        <p:cTn id="54" dur="500" autoRev="1" fill="remove"/>
                                        <p:tgtEl>
                                          <p:spTgt spid="16"/>
                                        </p:tgtEl>
                                        <p:attrNameLst>
                                          <p:attrName>fill.type</p:attrName>
                                        </p:attrNameLst>
                                      </p:cBhvr>
                                      <p:to>
                                        <p:strVal val="solid"/>
                                      </p:to>
                                    </p:set>
                                    <p:set>
                                      <p:cBhvr>
                                        <p:cTn id="55" dur="500" autoRev="1" fill="remove"/>
                                        <p:tgtEl>
                                          <p:spTgt spid="16"/>
                                        </p:tgtEl>
                                        <p:attrNameLst>
                                          <p:attrName>fill.on</p:attrName>
                                        </p:attrNameLst>
                                      </p:cBhvr>
                                      <p:to>
                                        <p:strVal val="true"/>
                                      </p:to>
                                    </p:set>
                                  </p:childTnLst>
                                </p:cTn>
                              </p:par>
                            </p:childTnLst>
                          </p:cTn>
                        </p:par>
                        <p:par>
                          <p:cTn id="56" fill="hold">
                            <p:stCondLst>
                              <p:cond delay="11500"/>
                            </p:stCondLst>
                            <p:childTnLst>
                              <p:par>
                                <p:cTn id="57" presetID="6" presetClass="emph" presetSubtype="0" fill="remove" grpId="0" nodeType="afterEffect">
                                  <p:stCondLst>
                                    <p:cond delay="500"/>
                                  </p:stCondLst>
                                  <p:childTnLst>
                                    <p:animScale>
                                      <p:cBhvr>
                                        <p:cTn id="58" dur="1000" fill="hold"/>
                                        <p:tgtEl>
                                          <p:spTgt spid="11"/>
                                        </p:tgtEl>
                                      </p:cBhvr>
                                      <p:by x="150000" y="150000"/>
                                    </p:animScale>
                                  </p:childTnLst>
                                </p:cTn>
                              </p:par>
                            </p:childTnLst>
                          </p:cTn>
                        </p:par>
                        <p:par>
                          <p:cTn id="59" fill="hold">
                            <p:stCondLst>
                              <p:cond delay="13000"/>
                            </p:stCondLst>
                            <p:childTnLst>
                              <p:par>
                                <p:cTn id="60" presetID="6" presetClass="emph" presetSubtype="0" fill="remove" grpId="0" nodeType="afterEffect">
                                  <p:stCondLst>
                                    <p:cond delay="0"/>
                                  </p:stCondLst>
                                  <p:childTnLst>
                                    <p:animScale>
                                      <p:cBhvr>
                                        <p:cTn id="61" dur="1000" fill="hold"/>
                                        <p:tgtEl>
                                          <p:spTgt spid="12"/>
                                        </p:tgtEl>
                                      </p:cBhvr>
                                      <p:by x="150000" y="150000"/>
                                    </p:animScale>
                                  </p:childTnLst>
                                </p:cTn>
                              </p:par>
                            </p:childTnLst>
                          </p:cTn>
                        </p:par>
                        <p:par>
                          <p:cTn id="62" fill="hold">
                            <p:stCondLst>
                              <p:cond delay="14000"/>
                            </p:stCondLst>
                            <p:childTnLst>
                              <p:par>
                                <p:cTn id="63" presetID="6" presetClass="emph" presetSubtype="0" fill="remove" grpId="1" nodeType="afterEffect">
                                  <p:stCondLst>
                                    <p:cond delay="0"/>
                                  </p:stCondLst>
                                  <p:childTnLst>
                                    <p:animScale>
                                      <p:cBhvr>
                                        <p:cTn id="64" dur="1000" fill="hold"/>
                                        <p:tgtEl>
                                          <p:spTgt spid="13"/>
                                        </p:tgtEl>
                                      </p:cBhvr>
                                      <p:by x="150000" y="150000"/>
                                    </p:animScale>
                                  </p:childTnLst>
                                </p:cTn>
                              </p:par>
                            </p:childTnLst>
                          </p:cTn>
                        </p:par>
                        <p:par>
                          <p:cTn id="65" fill="hold">
                            <p:stCondLst>
                              <p:cond delay="15000"/>
                            </p:stCondLst>
                            <p:childTnLst>
                              <p:par>
                                <p:cTn id="66" presetID="3" presetClass="entr" presetSubtype="1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blinds(horizontal)">
                                      <p:cBhvr>
                                        <p:cTn id="68" dur="500"/>
                                        <p:tgtEl>
                                          <p:spTgt spid="2"/>
                                        </p:tgtEl>
                                      </p:cBhvr>
                                    </p:animEffect>
                                  </p:childTnLst>
                                </p:cTn>
                              </p:par>
                            </p:childTnLst>
                          </p:cTn>
                        </p:par>
                        <p:par>
                          <p:cTn id="69" fill="hold">
                            <p:stCondLst>
                              <p:cond delay="15500"/>
                            </p:stCondLst>
                            <p:childTnLst>
                              <p:par>
                                <p:cTn id="70" presetID="1" presetClass="entr" presetSubtype="0" fill="hold" grpId="0" nodeType="afterEffect">
                                  <p:stCondLst>
                                    <p:cond delay="1000"/>
                                  </p:stCondLst>
                                  <p:childTnLst>
                                    <p:set>
                                      <p:cBhvr>
                                        <p:cTn id="7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2" fill="hold" display="0">
                  <p:stCondLst>
                    <p:cond delay="indefinite"/>
                  </p:stCondLst>
                  <p:endCondLst>
                    <p:cond evt="onStopAudio" delay="0">
                      <p:tgtEl>
                        <p:sldTgt/>
                      </p:tgtEl>
                    </p:cond>
                  </p:endCondLst>
                </p:cTn>
                <p:tgtEl>
                  <p:spTgt spid="27"/>
                </p:tgtEl>
              </p:cMediaNode>
            </p:audio>
          </p:childTnLst>
        </p:cTn>
      </p:par>
    </p:tnLst>
    <p:bldLst>
      <p:bldP spid="5" grpId="0" animBg="1"/>
      <p:bldP spid="8" grpId="0" animBg="1"/>
      <p:bldP spid="11" grpId="0"/>
      <p:bldP spid="13" grpId="0"/>
      <p:bldP spid="13" grpId="1"/>
      <p:bldP spid="3" grpId="0"/>
      <p:bldP spid="12" grpId="0"/>
      <p:bldP spid="6" grpId="0" animBg="1"/>
      <p:bldP spid="7" grpId="0" animBg="1"/>
      <p:bldP spid="10"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B439-AC5E-94D1-197D-CE4DC9FE0491}"/>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95060573-67D3-3174-701B-3708A1D90976}"/>
              </a:ext>
            </a:extLst>
          </p:cNvPr>
          <p:cNvSpPr/>
          <p:nvPr/>
        </p:nvSpPr>
        <p:spPr>
          <a:xfrm>
            <a:off x="8308917"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18B0F4E-C67C-1DAC-D57C-A3870C0B0D6E}"/>
              </a:ext>
            </a:extLst>
          </p:cNvPr>
          <p:cNvSpPr/>
          <p:nvPr/>
        </p:nvSpPr>
        <p:spPr>
          <a:xfrm>
            <a:off x="7084908" y="9487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3CD59A6-0D9D-4A21-3716-ABF9F1EDA82C}"/>
              </a:ext>
            </a:extLst>
          </p:cNvPr>
          <p:cNvSpPr txBox="1"/>
          <p:nvPr/>
        </p:nvSpPr>
        <p:spPr>
          <a:xfrm>
            <a:off x="4796271" y="540984"/>
            <a:ext cx="761999" cy="2400657"/>
          </a:xfrm>
          <a:prstGeom prst="rect">
            <a:avLst/>
          </a:prstGeom>
          <a:noFill/>
        </p:spPr>
        <p:txBody>
          <a:bodyPr wrap="square" rtlCol="0">
            <a:spAutoFit/>
          </a:bodyPr>
          <a:lstStyle/>
          <a:p>
            <a:r>
              <a:rPr lang="en-US" sz="15000" dirty="0"/>
              <a:t>5</a:t>
            </a:r>
          </a:p>
        </p:txBody>
      </p:sp>
      <p:sp>
        <p:nvSpPr>
          <p:cNvPr id="13" name="TextBox 12">
            <a:extLst>
              <a:ext uri="{FF2B5EF4-FFF2-40B4-BE49-F238E27FC236}">
                <a16:creationId xmlns:a16="http://schemas.microsoft.com/office/drawing/2014/main" id="{52ACD06A-E22E-D7AA-965E-8D45114D6FB8}"/>
              </a:ext>
            </a:extLst>
          </p:cNvPr>
          <p:cNvSpPr txBox="1"/>
          <p:nvPr/>
        </p:nvSpPr>
        <p:spPr>
          <a:xfrm>
            <a:off x="4796271" y="2626382"/>
            <a:ext cx="761999" cy="2400657"/>
          </a:xfrm>
          <a:prstGeom prst="rect">
            <a:avLst/>
          </a:prstGeom>
          <a:noFill/>
        </p:spPr>
        <p:txBody>
          <a:bodyPr wrap="square">
            <a:spAutoFit/>
          </a:bodyPr>
          <a:lstStyle/>
          <a:p>
            <a:r>
              <a:rPr lang="en-US" sz="15000" dirty="0"/>
              <a:t>2</a:t>
            </a:r>
          </a:p>
        </p:txBody>
      </p:sp>
      <p:sp>
        <p:nvSpPr>
          <p:cNvPr id="9" name="Rectangle 8">
            <a:extLst>
              <a:ext uri="{FF2B5EF4-FFF2-40B4-BE49-F238E27FC236}">
                <a16:creationId xmlns:a16="http://schemas.microsoft.com/office/drawing/2014/main" id="{FA6421B4-564B-88D3-5752-F197E3235AD9}"/>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6F3A33D-7E1C-EF81-FCCB-38DE251EF3EE}"/>
              </a:ext>
            </a:extLst>
          </p:cNvPr>
          <p:cNvSpPr txBox="1"/>
          <p:nvPr/>
        </p:nvSpPr>
        <p:spPr>
          <a:xfrm>
            <a:off x="4912302" y="4668975"/>
            <a:ext cx="1477240" cy="2400657"/>
          </a:xfrm>
          <a:prstGeom prst="rect">
            <a:avLst/>
          </a:prstGeom>
          <a:noFill/>
        </p:spPr>
        <p:txBody>
          <a:bodyPr wrap="square">
            <a:spAutoFit/>
          </a:bodyPr>
          <a:lstStyle/>
          <a:p>
            <a:r>
              <a:rPr lang="en-US" sz="15000" dirty="0"/>
              <a:t>7</a:t>
            </a:r>
          </a:p>
        </p:txBody>
      </p:sp>
      <p:sp>
        <p:nvSpPr>
          <p:cNvPr id="12" name="TextBox 11">
            <a:extLst>
              <a:ext uri="{FF2B5EF4-FFF2-40B4-BE49-F238E27FC236}">
                <a16:creationId xmlns:a16="http://schemas.microsoft.com/office/drawing/2014/main" id="{9F37109A-52DA-9ADC-B238-606201FE2E6E}"/>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5F08AAD0-4899-8B72-C5A6-0CEF488865FB}"/>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3B4A14A8-450C-2864-EC01-343068C26EE0}"/>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5E550EEA-5D17-2FE5-04B8-FC93B8D9783D}"/>
              </a:ext>
            </a:extLst>
          </p:cNvPr>
          <p:cNvSpPr/>
          <p:nvPr/>
        </p:nvSpPr>
        <p:spPr>
          <a:xfrm>
            <a:off x="7682785" y="15127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9E534B9-89A5-28AA-297B-7B5039817DB8}"/>
              </a:ext>
            </a:extLst>
          </p:cNvPr>
          <p:cNvSpPr/>
          <p:nvPr/>
        </p:nvSpPr>
        <p:spPr>
          <a:xfrm>
            <a:off x="7100315"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FE50402-A6A3-49A9-155A-7B1349ED32E8}"/>
              </a:ext>
            </a:extLst>
          </p:cNvPr>
          <p:cNvSpPr/>
          <p:nvPr/>
        </p:nvSpPr>
        <p:spPr>
          <a:xfrm>
            <a:off x="8305814" y="196991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F17B56A9-4DB6-7F4E-3C76-344B0379E10A}"/>
              </a:ext>
            </a:extLst>
          </p:cNvPr>
          <p:cNvSpPr/>
          <p:nvPr/>
        </p:nvSpPr>
        <p:spPr>
          <a:xfrm>
            <a:off x="7100315" y="3203352"/>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A9A8D52-32D1-F194-D5AB-5BB7C8A71942}"/>
              </a:ext>
            </a:extLst>
          </p:cNvPr>
          <p:cNvSpPr/>
          <p:nvPr/>
        </p:nvSpPr>
        <p:spPr>
          <a:xfrm>
            <a:off x="8294105" y="4192664"/>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Audio 27">
            <a:extLst>
              <a:ext uri="{FF2B5EF4-FFF2-40B4-BE49-F238E27FC236}">
                <a16:creationId xmlns:a16="http://schemas.microsoft.com/office/drawing/2014/main" id="{0E935506-AB32-1007-384D-7817EA98303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0709004"/>
      </p:ext>
    </p:extLst>
  </p:cSld>
  <p:clrMapOvr>
    <a:masterClrMapping/>
  </p:clrMapOvr>
  <mc:AlternateContent xmlns:mc="http://schemas.openxmlformats.org/markup-compatibility/2006" xmlns:p14="http://schemas.microsoft.com/office/powerpoint/2010/main">
    <mc:Choice Requires="p14">
      <p:transition spd="slow" p14:dur="2000" advClick="0" advTm="19492"/>
    </mc:Choice>
    <mc:Fallback xmlns="">
      <p:transition spd="slow" advClick="0" advTm="194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1"/>
                                        </p:tgtEl>
                                        <p:attrNameLst>
                                          <p:attrName>style.color</p:attrName>
                                        </p:attrNameLst>
                                      </p:cBhvr>
                                      <p:to>
                                        <a:schemeClr val="bg1"/>
                                      </p:to>
                                    </p:animClr>
                                    <p:animClr clrSpc="rgb" dir="cw">
                                      <p:cBhvr>
                                        <p:cTn id="10" dur="500" autoRev="1" fill="remove"/>
                                        <p:tgtEl>
                                          <p:spTgt spid="11"/>
                                        </p:tgtEl>
                                        <p:attrNameLst>
                                          <p:attrName>fillcolor</p:attrName>
                                        </p:attrNameLst>
                                      </p:cBhvr>
                                      <p:to>
                                        <a:schemeClr val="bg1"/>
                                      </p:to>
                                    </p:animClr>
                                    <p:set>
                                      <p:cBhvr>
                                        <p:cTn id="11" dur="500" autoRev="1" fill="remove"/>
                                        <p:tgtEl>
                                          <p:spTgt spid="11"/>
                                        </p:tgtEl>
                                        <p:attrNameLst>
                                          <p:attrName>fill.type</p:attrName>
                                        </p:attrNameLst>
                                      </p:cBhvr>
                                      <p:to>
                                        <p:strVal val="solid"/>
                                      </p:to>
                                    </p:set>
                                    <p:set>
                                      <p:cBhvr>
                                        <p:cTn id="12" dur="500" autoRev="1" fill="remove"/>
                                        <p:tgtEl>
                                          <p:spTgt spid="11"/>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8"/>
                                        </p:tgtEl>
                                        <p:attrNameLst>
                                          <p:attrName>style.color</p:attrName>
                                        </p:attrNameLst>
                                      </p:cBhvr>
                                      <p:to>
                                        <a:schemeClr val="bg1"/>
                                      </p:to>
                                    </p:animClr>
                                    <p:animClr clrSpc="rgb" dir="cw">
                                      <p:cBhvr>
                                        <p:cTn id="16" dur="500" autoRev="1" fill="remove"/>
                                        <p:tgtEl>
                                          <p:spTgt spid="8"/>
                                        </p:tgtEl>
                                        <p:attrNameLst>
                                          <p:attrName>fillcolor</p:attrName>
                                        </p:attrNameLst>
                                      </p:cBhvr>
                                      <p:to>
                                        <a:schemeClr val="bg1"/>
                                      </p:to>
                                    </p:animClr>
                                    <p:set>
                                      <p:cBhvr>
                                        <p:cTn id="17" dur="500" autoRev="1" fill="remove"/>
                                        <p:tgtEl>
                                          <p:spTgt spid="8"/>
                                        </p:tgtEl>
                                        <p:attrNameLst>
                                          <p:attrName>fill.type</p:attrName>
                                        </p:attrNameLst>
                                      </p:cBhvr>
                                      <p:to>
                                        <p:strVal val="solid"/>
                                      </p:to>
                                    </p:set>
                                    <p:set>
                                      <p:cBhvr>
                                        <p:cTn id="18" dur="500" autoRev="1" fill="remove"/>
                                        <p:tgtEl>
                                          <p:spTgt spid="8"/>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5"/>
                                        </p:tgtEl>
                                        <p:attrNameLst>
                                          <p:attrName>style.color</p:attrName>
                                        </p:attrNameLst>
                                      </p:cBhvr>
                                      <p:to>
                                        <a:schemeClr val="bg1"/>
                                      </p:to>
                                    </p:animClr>
                                    <p:animClr clrSpc="rgb" dir="cw">
                                      <p:cBhvr>
                                        <p:cTn id="21" dur="500" autoRev="1" fill="remove"/>
                                        <p:tgtEl>
                                          <p:spTgt spid="5"/>
                                        </p:tgtEl>
                                        <p:attrNameLst>
                                          <p:attrName>fillcolor</p:attrName>
                                        </p:attrNameLst>
                                      </p:cBhvr>
                                      <p:to>
                                        <a:schemeClr val="bg1"/>
                                      </p:to>
                                    </p:animClr>
                                    <p:set>
                                      <p:cBhvr>
                                        <p:cTn id="22" dur="500" autoRev="1" fill="remove"/>
                                        <p:tgtEl>
                                          <p:spTgt spid="5"/>
                                        </p:tgtEl>
                                        <p:attrNameLst>
                                          <p:attrName>fill.type</p:attrName>
                                        </p:attrNameLst>
                                      </p:cBhvr>
                                      <p:to>
                                        <p:strVal val="solid"/>
                                      </p:to>
                                    </p:set>
                                    <p:set>
                                      <p:cBhvr>
                                        <p:cTn id="23" dur="500" autoRev="1" fill="remove"/>
                                        <p:tgtEl>
                                          <p:spTgt spid="5"/>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10"/>
                                        </p:tgtEl>
                                        <p:attrNameLst>
                                          <p:attrName>style.color</p:attrName>
                                        </p:attrNameLst>
                                      </p:cBhvr>
                                      <p:to>
                                        <a:schemeClr val="bg1"/>
                                      </p:to>
                                    </p:animClr>
                                    <p:animClr clrSpc="rgb" dir="cw">
                                      <p:cBhvr>
                                        <p:cTn id="26" dur="500" autoRev="1" fill="remove"/>
                                        <p:tgtEl>
                                          <p:spTgt spid="10"/>
                                        </p:tgtEl>
                                        <p:attrNameLst>
                                          <p:attrName>fillcolor</p:attrName>
                                        </p:attrNameLst>
                                      </p:cBhvr>
                                      <p:to>
                                        <a:schemeClr val="bg1"/>
                                      </p:to>
                                    </p:animClr>
                                    <p:set>
                                      <p:cBhvr>
                                        <p:cTn id="27" dur="500" autoRev="1" fill="remove"/>
                                        <p:tgtEl>
                                          <p:spTgt spid="10"/>
                                        </p:tgtEl>
                                        <p:attrNameLst>
                                          <p:attrName>fill.type</p:attrName>
                                        </p:attrNameLst>
                                      </p:cBhvr>
                                      <p:to>
                                        <p:strVal val="solid"/>
                                      </p:to>
                                    </p:set>
                                    <p:set>
                                      <p:cBhvr>
                                        <p:cTn id="28" dur="500" autoRev="1" fill="remove"/>
                                        <p:tgtEl>
                                          <p:spTgt spid="10"/>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16"/>
                                        </p:tgtEl>
                                        <p:attrNameLst>
                                          <p:attrName>style.color</p:attrName>
                                        </p:attrNameLst>
                                      </p:cBhvr>
                                      <p:to>
                                        <a:schemeClr val="bg1"/>
                                      </p:to>
                                    </p:animClr>
                                    <p:animClr clrSpc="rgb" dir="cw">
                                      <p:cBhvr>
                                        <p:cTn id="42" dur="500" autoRev="1" fill="remove"/>
                                        <p:tgtEl>
                                          <p:spTgt spid="16"/>
                                        </p:tgtEl>
                                        <p:attrNameLst>
                                          <p:attrName>fillcolor</p:attrName>
                                        </p:attrNameLst>
                                      </p:cBhvr>
                                      <p:to>
                                        <a:schemeClr val="bg1"/>
                                      </p:to>
                                    </p:animClr>
                                    <p:set>
                                      <p:cBhvr>
                                        <p:cTn id="43" dur="500" autoRev="1" fill="remove"/>
                                        <p:tgtEl>
                                          <p:spTgt spid="16"/>
                                        </p:tgtEl>
                                        <p:attrNameLst>
                                          <p:attrName>fill.type</p:attrName>
                                        </p:attrNameLst>
                                      </p:cBhvr>
                                      <p:to>
                                        <p:strVal val="solid"/>
                                      </p:to>
                                    </p:set>
                                    <p:set>
                                      <p:cBhvr>
                                        <p:cTn id="44" dur="500" autoRev="1" fill="remove"/>
                                        <p:tgtEl>
                                          <p:spTgt spid="16"/>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18"/>
                                        </p:tgtEl>
                                        <p:attrNameLst>
                                          <p:attrName>style.color</p:attrName>
                                        </p:attrNameLst>
                                      </p:cBhvr>
                                      <p:to>
                                        <a:schemeClr val="bg1"/>
                                      </p:to>
                                    </p:animClr>
                                    <p:animClr clrSpc="rgb" dir="cw">
                                      <p:cBhvr>
                                        <p:cTn id="48" dur="500" autoRev="1" fill="remove"/>
                                        <p:tgtEl>
                                          <p:spTgt spid="18"/>
                                        </p:tgtEl>
                                        <p:attrNameLst>
                                          <p:attrName>fillcolor</p:attrName>
                                        </p:attrNameLst>
                                      </p:cBhvr>
                                      <p:to>
                                        <a:schemeClr val="bg1"/>
                                      </p:to>
                                    </p:animClr>
                                    <p:set>
                                      <p:cBhvr>
                                        <p:cTn id="49" dur="500" autoRev="1" fill="remove"/>
                                        <p:tgtEl>
                                          <p:spTgt spid="18"/>
                                        </p:tgtEl>
                                        <p:attrNameLst>
                                          <p:attrName>fill.type</p:attrName>
                                        </p:attrNameLst>
                                      </p:cBhvr>
                                      <p:to>
                                        <p:strVal val="solid"/>
                                      </p:to>
                                    </p:set>
                                    <p:set>
                                      <p:cBhvr>
                                        <p:cTn id="50" dur="500" autoRev="1" fill="remove"/>
                                        <p:tgtEl>
                                          <p:spTgt spid="18"/>
                                        </p:tgtEl>
                                        <p:attrNameLst>
                                          <p:attrName>fill.on</p:attrName>
                                        </p:attrNameLst>
                                      </p:cBhvr>
                                      <p:to>
                                        <p:strVal val="true"/>
                                      </p:to>
                                    </p:set>
                                  </p:childTnLst>
                                </p:cTn>
                              </p:par>
                            </p:childTnLst>
                          </p:cTn>
                        </p:par>
                        <p:par>
                          <p:cTn id="51" fill="hold">
                            <p:stCondLst>
                              <p:cond delay="11500"/>
                            </p:stCondLst>
                            <p:childTnLst>
                              <p:par>
                                <p:cTn id="52" presetID="6" presetClass="emph" presetSubtype="0" fill="remove" grpId="1" nodeType="afterEffect">
                                  <p:stCondLst>
                                    <p:cond delay="500"/>
                                  </p:stCondLst>
                                  <p:childTnLst>
                                    <p:animScale>
                                      <p:cBhvr>
                                        <p:cTn id="53" dur="1000" fill="hold"/>
                                        <p:tgtEl>
                                          <p:spTgt spid="11"/>
                                        </p:tgtEl>
                                      </p:cBhvr>
                                      <p:by x="150000" y="150000"/>
                                    </p:animScale>
                                  </p:childTnLst>
                                </p:cTn>
                              </p:par>
                            </p:childTnLst>
                          </p:cTn>
                        </p:par>
                        <p:par>
                          <p:cTn id="54" fill="hold">
                            <p:stCondLst>
                              <p:cond delay="13000"/>
                            </p:stCondLst>
                            <p:childTnLst>
                              <p:par>
                                <p:cTn id="55" presetID="6" presetClass="emph" presetSubtype="0" fill="remove" grpId="0" nodeType="afterEffect">
                                  <p:stCondLst>
                                    <p:cond delay="0"/>
                                  </p:stCondLst>
                                  <p:childTnLst>
                                    <p:animScale>
                                      <p:cBhvr>
                                        <p:cTn id="56" dur="1000" fill="hold"/>
                                        <p:tgtEl>
                                          <p:spTgt spid="12"/>
                                        </p:tgtEl>
                                      </p:cBhvr>
                                      <p:by x="150000" y="150000"/>
                                    </p:animScale>
                                  </p:childTnLst>
                                </p:cTn>
                              </p:par>
                            </p:childTnLst>
                          </p:cTn>
                        </p:par>
                        <p:par>
                          <p:cTn id="57" fill="hold">
                            <p:stCondLst>
                              <p:cond delay="14000"/>
                            </p:stCondLst>
                            <p:childTnLst>
                              <p:par>
                                <p:cTn id="58" presetID="6" presetClass="emph" presetSubtype="0" fill="remove" grpId="0" nodeType="afterEffect">
                                  <p:stCondLst>
                                    <p:cond delay="0"/>
                                  </p:stCondLst>
                                  <p:childTnLst>
                                    <p:animScale>
                                      <p:cBhvr>
                                        <p:cTn id="59" dur="1000" fill="hold"/>
                                        <p:tgtEl>
                                          <p:spTgt spid="13"/>
                                        </p:tgtEl>
                                      </p:cBhvr>
                                      <p:by x="150000" y="150000"/>
                                    </p:animScale>
                                  </p:childTnLst>
                                </p:cTn>
                              </p:par>
                            </p:childTnLst>
                          </p:cTn>
                        </p:par>
                        <p:par>
                          <p:cTn id="60" fill="hold">
                            <p:stCondLst>
                              <p:cond delay="15000"/>
                            </p:stCondLst>
                            <p:childTnLst>
                              <p:par>
                                <p:cTn id="61" presetID="3" presetClass="entr" presetSubtype="10" fill="hold" nodeType="afterEffect">
                                  <p:stCondLst>
                                    <p:cond delay="1000"/>
                                  </p:stCondLst>
                                  <p:childTnLst>
                                    <p:set>
                                      <p:cBhvr>
                                        <p:cTn id="62" dur="1" fill="hold">
                                          <p:stCondLst>
                                            <p:cond delay="0"/>
                                          </p:stCondLst>
                                        </p:cTn>
                                        <p:tgtEl>
                                          <p:spTgt spid="2"/>
                                        </p:tgtEl>
                                        <p:attrNameLst>
                                          <p:attrName>style.visibility</p:attrName>
                                        </p:attrNameLst>
                                      </p:cBhvr>
                                      <p:to>
                                        <p:strVal val="visible"/>
                                      </p:to>
                                    </p:set>
                                    <p:animEffect transition="in" filter="blinds(horizontal)">
                                      <p:cBhvr>
                                        <p:cTn id="63" dur="1000"/>
                                        <p:tgtEl>
                                          <p:spTgt spid="2"/>
                                        </p:tgtEl>
                                      </p:cBhvr>
                                    </p:animEffect>
                                  </p:childTnLst>
                                </p:cTn>
                              </p:par>
                            </p:childTnLst>
                          </p:cTn>
                        </p:par>
                        <p:par>
                          <p:cTn id="64" fill="hold">
                            <p:stCondLst>
                              <p:cond delay="17000"/>
                            </p:stCondLst>
                            <p:childTnLst>
                              <p:par>
                                <p:cTn id="65" presetID="1" presetClass="entr" presetSubtype="0" fill="hold" grpId="0" nodeType="afterEffect">
                                  <p:stCondLst>
                                    <p:cond delay="1000"/>
                                  </p:stCondLst>
                                  <p:childTnLst>
                                    <p:set>
                                      <p:cBhvr>
                                        <p:cTn id="6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28"/>
                </p:tgtEl>
              </p:cMediaNode>
            </p:audio>
          </p:childTnLst>
        </p:cTn>
      </p:par>
    </p:tnLst>
    <p:bldLst>
      <p:bldP spid="5" grpId="0" animBg="1"/>
      <p:bldP spid="8" grpId="0" animBg="1"/>
      <p:bldP spid="11" grpId="0"/>
      <p:bldP spid="11" grpId="1"/>
      <p:bldP spid="13" grpId="0"/>
      <p:bldP spid="3" grpId="0"/>
      <p:bldP spid="12" grpId="0"/>
      <p:bldP spid="10" grpId="0" animBg="1"/>
      <p:bldP spid="14" grpId="0" animBg="1"/>
      <p:bldP spid="15"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4CD4A-4226-4007-2233-35545214593F}"/>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01F8097-5FCB-2EAA-8403-A63C2099DD2F}"/>
              </a:ext>
            </a:extLst>
          </p:cNvPr>
          <p:cNvSpPr/>
          <p:nvPr/>
        </p:nvSpPr>
        <p:spPr>
          <a:xfrm>
            <a:off x="7077351" y="294164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823CEE0-BA6C-F793-9BF7-B6B393AD35C2}"/>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09A04EB-92D0-7F4F-359A-24DDAA6FBD5E}"/>
              </a:ext>
            </a:extLst>
          </p:cNvPr>
          <p:cNvSpPr txBox="1"/>
          <p:nvPr/>
        </p:nvSpPr>
        <p:spPr>
          <a:xfrm>
            <a:off x="4796271" y="540984"/>
            <a:ext cx="761999" cy="2400657"/>
          </a:xfrm>
          <a:prstGeom prst="rect">
            <a:avLst/>
          </a:prstGeom>
          <a:noFill/>
        </p:spPr>
        <p:txBody>
          <a:bodyPr wrap="square" rtlCol="0">
            <a:spAutoFit/>
          </a:bodyPr>
          <a:lstStyle/>
          <a:p>
            <a:r>
              <a:rPr lang="en-US" sz="15000" dirty="0"/>
              <a:t>1</a:t>
            </a:r>
          </a:p>
        </p:txBody>
      </p:sp>
      <p:sp>
        <p:nvSpPr>
          <p:cNvPr id="13" name="TextBox 12">
            <a:extLst>
              <a:ext uri="{FF2B5EF4-FFF2-40B4-BE49-F238E27FC236}">
                <a16:creationId xmlns:a16="http://schemas.microsoft.com/office/drawing/2014/main" id="{FC1572FB-F86D-1A1A-AB28-AED6E3912BFE}"/>
              </a:ext>
            </a:extLst>
          </p:cNvPr>
          <p:cNvSpPr txBox="1"/>
          <p:nvPr/>
        </p:nvSpPr>
        <p:spPr>
          <a:xfrm>
            <a:off x="4768413" y="2626382"/>
            <a:ext cx="761999" cy="2400657"/>
          </a:xfrm>
          <a:prstGeom prst="rect">
            <a:avLst/>
          </a:prstGeom>
          <a:noFill/>
        </p:spPr>
        <p:txBody>
          <a:bodyPr wrap="square">
            <a:spAutoFit/>
          </a:bodyPr>
          <a:lstStyle/>
          <a:p>
            <a:r>
              <a:rPr lang="en-US" sz="15000" dirty="0"/>
              <a:t>3</a:t>
            </a:r>
          </a:p>
        </p:txBody>
      </p:sp>
      <p:sp>
        <p:nvSpPr>
          <p:cNvPr id="9" name="Rectangle 8">
            <a:extLst>
              <a:ext uri="{FF2B5EF4-FFF2-40B4-BE49-F238E27FC236}">
                <a16:creationId xmlns:a16="http://schemas.microsoft.com/office/drawing/2014/main" id="{C014A069-1284-3857-FBAE-3DFE73DD0F5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9098A76-39A4-D58B-191E-B32E920BA851}"/>
              </a:ext>
            </a:extLst>
          </p:cNvPr>
          <p:cNvSpPr txBox="1"/>
          <p:nvPr/>
        </p:nvSpPr>
        <p:spPr>
          <a:xfrm>
            <a:off x="4693881" y="4711780"/>
            <a:ext cx="1477240" cy="2400657"/>
          </a:xfrm>
          <a:prstGeom prst="rect">
            <a:avLst/>
          </a:prstGeom>
          <a:noFill/>
        </p:spPr>
        <p:txBody>
          <a:bodyPr wrap="square">
            <a:spAutoFit/>
          </a:bodyPr>
          <a:lstStyle/>
          <a:p>
            <a:r>
              <a:rPr lang="en-US" sz="15000" dirty="0"/>
              <a:t>4</a:t>
            </a:r>
          </a:p>
        </p:txBody>
      </p:sp>
      <p:sp>
        <p:nvSpPr>
          <p:cNvPr id="12" name="TextBox 11">
            <a:extLst>
              <a:ext uri="{FF2B5EF4-FFF2-40B4-BE49-F238E27FC236}">
                <a16:creationId xmlns:a16="http://schemas.microsoft.com/office/drawing/2014/main" id="{03AF12C8-BC17-197D-D698-63A53F5DDE33}"/>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7FDF4287-5D1D-CC92-CF53-D78A08255805}"/>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17C9175D-8FF6-639A-A6F5-55B562CEDD23}"/>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52D9246D-98A6-2B6B-9C5D-D7CD9B9C9513}"/>
              </a:ext>
            </a:extLst>
          </p:cNvPr>
          <p:cNvSpPr/>
          <p:nvPr/>
        </p:nvSpPr>
        <p:spPr>
          <a:xfrm>
            <a:off x="7682785" y="359811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F89E01A-EC86-2CB6-5D25-6BB20A22B952}"/>
              </a:ext>
            </a:extLst>
          </p:cNvPr>
          <p:cNvSpPr/>
          <p:nvPr/>
        </p:nvSpPr>
        <p:spPr>
          <a:xfrm flipH="1">
            <a:off x="8301217" y="4254580"/>
            <a:ext cx="457199"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Audio 21">
            <a:extLst>
              <a:ext uri="{FF2B5EF4-FFF2-40B4-BE49-F238E27FC236}">
                <a16:creationId xmlns:a16="http://schemas.microsoft.com/office/drawing/2014/main" id="{B04B3B84-2500-C401-C932-235E50AB37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9217665"/>
      </p:ext>
    </p:extLst>
  </p:cSld>
  <p:clrMapOvr>
    <a:masterClrMapping/>
  </p:clrMapOvr>
  <mc:AlternateContent xmlns:mc="http://schemas.openxmlformats.org/markup-compatibility/2006" xmlns:p14="http://schemas.microsoft.com/office/powerpoint/2010/main">
    <mc:Choice Requires="p14">
      <p:transition spd="slow" p14:dur="2000" advClick="0" advTm="16076"/>
    </mc:Choice>
    <mc:Fallback xmlns="">
      <p:transition spd="slow" advClick="0" advTm="16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5"/>
                                        </p:tgtEl>
                                        <p:attrNameLst>
                                          <p:attrName>style.color</p:attrName>
                                        </p:attrNameLst>
                                      </p:cBhvr>
                                      <p:to>
                                        <a:schemeClr val="bg1"/>
                                      </p:to>
                                    </p:animClr>
                                    <p:animClr clrSpc="rgb" dir="cw">
                                      <p:cBhvr>
                                        <p:cTn id="16" dur="500" autoRev="1" fill="remove"/>
                                        <p:tgtEl>
                                          <p:spTgt spid="5"/>
                                        </p:tgtEl>
                                        <p:attrNameLst>
                                          <p:attrName>fillcolor</p:attrName>
                                        </p:attrNameLst>
                                      </p:cBhvr>
                                      <p:to>
                                        <a:schemeClr val="bg1"/>
                                      </p:to>
                                    </p:animClr>
                                    <p:set>
                                      <p:cBhvr>
                                        <p:cTn id="17" dur="500" autoRev="1" fill="remove"/>
                                        <p:tgtEl>
                                          <p:spTgt spid="5"/>
                                        </p:tgtEl>
                                        <p:attrNameLst>
                                          <p:attrName>fill.type</p:attrName>
                                        </p:attrNameLst>
                                      </p:cBhvr>
                                      <p:to>
                                        <p:strVal val="solid"/>
                                      </p:to>
                                    </p:set>
                                    <p:set>
                                      <p:cBhvr>
                                        <p:cTn id="18" dur="500" autoRev="1" fill="remove"/>
                                        <p:tgtEl>
                                          <p:spTgt spid="5"/>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6"/>
                                        </p:tgtEl>
                                        <p:attrNameLst>
                                          <p:attrName>style.color</p:attrName>
                                        </p:attrNameLst>
                                      </p:cBhvr>
                                      <p:to>
                                        <a:schemeClr val="bg1"/>
                                      </p:to>
                                    </p:animClr>
                                    <p:animClr clrSpc="rgb" dir="cw">
                                      <p:cBhvr>
                                        <p:cTn id="21" dur="500" autoRev="1" fill="remove"/>
                                        <p:tgtEl>
                                          <p:spTgt spid="6"/>
                                        </p:tgtEl>
                                        <p:attrNameLst>
                                          <p:attrName>fillcolor</p:attrName>
                                        </p:attrNameLst>
                                      </p:cBhvr>
                                      <p:to>
                                        <a:schemeClr val="bg1"/>
                                      </p:to>
                                    </p:animClr>
                                    <p:set>
                                      <p:cBhvr>
                                        <p:cTn id="22" dur="500" autoRev="1" fill="remove"/>
                                        <p:tgtEl>
                                          <p:spTgt spid="6"/>
                                        </p:tgtEl>
                                        <p:attrNameLst>
                                          <p:attrName>fill.type</p:attrName>
                                        </p:attrNameLst>
                                      </p:cBhvr>
                                      <p:to>
                                        <p:strVal val="solid"/>
                                      </p:to>
                                    </p:set>
                                    <p:set>
                                      <p:cBhvr>
                                        <p:cTn id="23" dur="500" autoRev="1" fill="remove"/>
                                        <p:tgtEl>
                                          <p:spTgt spid="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childTnLst>
                          </p:cTn>
                        </p:par>
                        <p:par>
                          <p:cTn id="29" fill="hold">
                            <p:stCondLst>
                              <p:cond delay="7500"/>
                            </p:stCondLst>
                            <p:childTnLst>
                              <p:par>
                                <p:cTn id="30" presetID="27" presetClass="emph" presetSubtype="0" fill="remove" grpId="0" nodeType="afterEffect">
                                  <p:stCondLst>
                                    <p:cond delay="1000"/>
                                  </p:stCondLst>
                                  <p:childTnLst>
                                    <p:animClr clrSpc="rgb" dir="cw">
                                      <p:cBhvr override="childStyle">
                                        <p:cTn id="31" dur="500" autoRev="1" fill="remove"/>
                                        <p:tgtEl>
                                          <p:spTgt spid="8"/>
                                        </p:tgtEl>
                                        <p:attrNameLst>
                                          <p:attrName>style.color</p:attrName>
                                        </p:attrNameLst>
                                      </p:cBhvr>
                                      <p:to>
                                        <a:schemeClr val="bg1"/>
                                      </p:to>
                                    </p:animClr>
                                    <p:animClr clrSpc="rgb" dir="cw">
                                      <p:cBhvr>
                                        <p:cTn id="32" dur="500" autoRev="1" fill="remove"/>
                                        <p:tgtEl>
                                          <p:spTgt spid="8"/>
                                        </p:tgtEl>
                                        <p:attrNameLst>
                                          <p:attrName>fillcolor</p:attrName>
                                        </p:attrNameLst>
                                      </p:cBhvr>
                                      <p:to>
                                        <a:schemeClr val="bg1"/>
                                      </p:to>
                                    </p:animClr>
                                    <p:set>
                                      <p:cBhvr>
                                        <p:cTn id="33" dur="500" autoRev="1" fill="remove"/>
                                        <p:tgtEl>
                                          <p:spTgt spid="8"/>
                                        </p:tgtEl>
                                        <p:attrNameLst>
                                          <p:attrName>fill.type</p:attrName>
                                        </p:attrNameLst>
                                      </p:cBhvr>
                                      <p:to>
                                        <p:strVal val="solid"/>
                                      </p:to>
                                    </p:set>
                                    <p:set>
                                      <p:cBhvr>
                                        <p:cTn id="34" dur="500" autoRev="1" fill="remove"/>
                                        <p:tgtEl>
                                          <p:spTgt spid="8"/>
                                        </p:tgtEl>
                                        <p:attrNameLst>
                                          <p:attrName>fill.on</p:attrName>
                                        </p:attrNameLst>
                                      </p:cBhvr>
                                      <p:to>
                                        <p:strVal val="true"/>
                                      </p:to>
                                    </p:set>
                                  </p:childTnLst>
                                </p:cTn>
                              </p:par>
                            </p:childTnLst>
                          </p:cTn>
                        </p:par>
                        <p:par>
                          <p:cTn id="35" fill="hold">
                            <p:stCondLst>
                              <p:cond delay="9500"/>
                            </p:stCondLst>
                            <p:childTnLst>
                              <p:par>
                                <p:cTn id="36" presetID="6" presetClass="emph" presetSubtype="0" fill="remove" grpId="0" nodeType="afterEffect">
                                  <p:stCondLst>
                                    <p:cond delay="500"/>
                                  </p:stCondLst>
                                  <p:childTnLst>
                                    <p:animScale>
                                      <p:cBhvr>
                                        <p:cTn id="37" dur="1000" fill="hold"/>
                                        <p:tgtEl>
                                          <p:spTgt spid="11"/>
                                        </p:tgtEl>
                                      </p:cBhvr>
                                      <p:by x="150000" y="150000"/>
                                    </p:animScale>
                                  </p:childTnLst>
                                </p:cTn>
                              </p:par>
                            </p:childTnLst>
                          </p:cTn>
                        </p:par>
                        <p:par>
                          <p:cTn id="38" fill="hold">
                            <p:stCondLst>
                              <p:cond delay="11000"/>
                            </p:stCondLst>
                            <p:childTnLst>
                              <p:par>
                                <p:cTn id="39" presetID="6" presetClass="emph" presetSubtype="0" fill="remove" grpId="0" nodeType="afterEffect">
                                  <p:stCondLst>
                                    <p:cond delay="0"/>
                                  </p:stCondLst>
                                  <p:childTnLst>
                                    <p:animScale>
                                      <p:cBhvr>
                                        <p:cTn id="40" dur="1000" fill="hold"/>
                                        <p:tgtEl>
                                          <p:spTgt spid="12"/>
                                        </p:tgtEl>
                                      </p:cBhvr>
                                      <p:by x="150000" y="150000"/>
                                    </p:animScale>
                                  </p:childTnLst>
                                </p:cTn>
                              </p:par>
                            </p:childTnLst>
                          </p:cTn>
                        </p:par>
                        <p:par>
                          <p:cTn id="41" fill="hold">
                            <p:stCondLst>
                              <p:cond delay="12000"/>
                            </p:stCondLst>
                            <p:childTnLst>
                              <p:par>
                                <p:cTn id="42" presetID="6" presetClass="emph" presetSubtype="0" fill="remove" grpId="1" nodeType="afterEffect">
                                  <p:stCondLst>
                                    <p:cond delay="0"/>
                                  </p:stCondLst>
                                  <p:childTnLst>
                                    <p:animScale>
                                      <p:cBhvr>
                                        <p:cTn id="43" dur="1000" fill="hold"/>
                                        <p:tgtEl>
                                          <p:spTgt spid="13"/>
                                        </p:tgtEl>
                                      </p:cBhvr>
                                      <p:by x="150000" y="150000"/>
                                    </p:animScale>
                                  </p:childTnLst>
                                </p:cTn>
                              </p:par>
                            </p:childTnLst>
                          </p:cTn>
                        </p:par>
                        <p:par>
                          <p:cTn id="44" fill="hold">
                            <p:stCondLst>
                              <p:cond delay="13000"/>
                            </p:stCondLst>
                            <p:childTnLst>
                              <p:par>
                                <p:cTn id="45" presetID="3"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par>
                          <p:cTn id="48" fill="hold">
                            <p:stCondLst>
                              <p:cond delay="13500"/>
                            </p:stCondLst>
                            <p:childTnLst>
                              <p:par>
                                <p:cTn id="49" presetID="1" presetClass="entr" presetSubtype="0" fill="hold" grpId="0" nodeType="afterEffect">
                                  <p:stCondLst>
                                    <p:cond delay="100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1" fill="hold" display="0">
                  <p:stCondLst>
                    <p:cond delay="indefinite"/>
                  </p:stCondLst>
                  <p:endCondLst>
                    <p:cond evt="onStopAudio" delay="0">
                      <p:tgtEl>
                        <p:sldTgt/>
                      </p:tgtEl>
                    </p:cond>
                  </p:endCondLst>
                </p:cTn>
                <p:tgtEl>
                  <p:spTgt spid="22"/>
                </p:tgtEl>
              </p:cMediaNode>
            </p:audio>
          </p:childTnLst>
        </p:cTn>
      </p:par>
    </p:tnLst>
    <p:bldLst>
      <p:bldP spid="5" grpId="0" animBg="1"/>
      <p:bldP spid="8" grpId="0" animBg="1"/>
      <p:bldP spid="11" grpId="0"/>
      <p:bldP spid="13" grpId="0"/>
      <p:bldP spid="13" grpId="1"/>
      <p:bldP spid="3" grpId="0"/>
      <p:bldP spid="12" grpId="0"/>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1C7C8-2E13-1D63-BAEA-162BE00F5070}"/>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6F8B15AC-D930-23CA-07FE-A8F76F1BBAAD}"/>
              </a:ext>
            </a:extLst>
          </p:cNvPr>
          <p:cNvSpPr/>
          <p:nvPr/>
        </p:nvSpPr>
        <p:spPr>
          <a:xfrm>
            <a:off x="7682785" y="140595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8E3E80D-5537-D20A-2683-7D83420710A5}"/>
              </a:ext>
            </a:extLst>
          </p:cNvPr>
          <p:cNvSpPr/>
          <p:nvPr/>
        </p:nvSpPr>
        <p:spPr>
          <a:xfrm>
            <a:off x="7048047" y="825665"/>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824C8EA2-E6EA-89B4-8E2B-53D150DE982C}"/>
              </a:ext>
            </a:extLst>
          </p:cNvPr>
          <p:cNvSpPr txBox="1"/>
          <p:nvPr/>
        </p:nvSpPr>
        <p:spPr>
          <a:xfrm>
            <a:off x="4796271" y="540984"/>
            <a:ext cx="761999" cy="2400657"/>
          </a:xfrm>
          <a:prstGeom prst="rect">
            <a:avLst/>
          </a:prstGeom>
          <a:noFill/>
        </p:spPr>
        <p:txBody>
          <a:bodyPr wrap="square" rtlCol="0">
            <a:spAutoFit/>
          </a:bodyPr>
          <a:lstStyle/>
          <a:p>
            <a:r>
              <a:rPr lang="en-US" sz="15000" dirty="0"/>
              <a:t>3</a:t>
            </a:r>
          </a:p>
        </p:txBody>
      </p:sp>
      <p:sp>
        <p:nvSpPr>
          <p:cNvPr id="13" name="TextBox 12">
            <a:extLst>
              <a:ext uri="{FF2B5EF4-FFF2-40B4-BE49-F238E27FC236}">
                <a16:creationId xmlns:a16="http://schemas.microsoft.com/office/drawing/2014/main" id="{5B204F3F-1084-99BE-D93E-CA19A7ED550D}"/>
              </a:ext>
            </a:extLst>
          </p:cNvPr>
          <p:cNvSpPr txBox="1"/>
          <p:nvPr/>
        </p:nvSpPr>
        <p:spPr>
          <a:xfrm>
            <a:off x="4796271" y="2626382"/>
            <a:ext cx="761999" cy="2400657"/>
          </a:xfrm>
          <a:prstGeom prst="rect">
            <a:avLst/>
          </a:prstGeom>
          <a:noFill/>
        </p:spPr>
        <p:txBody>
          <a:bodyPr wrap="square">
            <a:spAutoFit/>
          </a:bodyPr>
          <a:lstStyle/>
          <a:p>
            <a:r>
              <a:rPr lang="en-US" sz="15000" dirty="0"/>
              <a:t>5</a:t>
            </a:r>
          </a:p>
        </p:txBody>
      </p:sp>
      <p:sp>
        <p:nvSpPr>
          <p:cNvPr id="9" name="Rectangle 8">
            <a:extLst>
              <a:ext uri="{FF2B5EF4-FFF2-40B4-BE49-F238E27FC236}">
                <a16:creationId xmlns:a16="http://schemas.microsoft.com/office/drawing/2014/main" id="{CB7FDB6A-EAAE-CAEB-677A-606C285742F6}"/>
              </a:ext>
            </a:extLst>
          </p:cNvPr>
          <p:cNvSpPr/>
          <p:nvPr/>
        </p:nvSpPr>
        <p:spPr>
          <a:xfrm rot="5400000">
            <a:off x="5719232" y="1605723"/>
            <a:ext cx="4384306" cy="2254828"/>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E51B2A-E7E7-263A-545B-0AE25A5F702E}"/>
              </a:ext>
            </a:extLst>
          </p:cNvPr>
          <p:cNvSpPr txBox="1"/>
          <p:nvPr/>
        </p:nvSpPr>
        <p:spPr>
          <a:xfrm>
            <a:off x="4787977" y="4711780"/>
            <a:ext cx="1477240" cy="2400657"/>
          </a:xfrm>
          <a:prstGeom prst="rect">
            <a:avLst/>
          </a:prstGeom>
          <a:noFill/>
        </p:spPr>
        <p:txBody>
          <a:bodyPr wrap="square">
            <a:spAutoFit/>
          </a:bodyPr>
          <a:lstStyle/>
          <a:p>
            <a:r>
              <a:rPr lang="en-US" sz="15000" dirty="0"/>
              <a:t>8</a:t>
            </a:r>
          </a:p>
        </p:txBody>
      </p:sp>
      <p:sp>
        <p:nvSpPr>
          <p:cNvPr id="12" name="TextBox 11">
            <a:extLst>
              <a:ext uri="{FF2B5EF4-FFF2-40B4-BE49-F238E27FC236}">
                <a16:creationId xmlns:a16="http://schemas.microsoft.com/office/drawing/2014/main" id="{093A2E48-F27C-183F-674F-9433E861C8A8}"/>
              </a:ext>
            </a:extLst>
          </p:cNvPr>
          <p:cNvSpPr txBox="1"/>
          <p:nvPr/>
        </p:nvSpPr>
        <p:spPr>
          <a:xfrm>
            <a:off x="3060197" y="2781430"/>
            <a:ext cx="1477240" cy="2400657"/>
          </a:xfrm>
          <a:prstGeom prst="rect">
            <a:avLst/>
          </a:prstGeom>
          <a:noFill/>
        </p:spPr>
        <p:txBody>
          <a:bodyPr wrap="square">
            <a:spAutoFit/>
          </a:bodyPr>
          <a:lstStyle/>
          <a:p>
            <a:r>
              <a:rPr lang="en-US" sz="15000" dirty="0"/>
              <a:t>+</a:t>
            </a:r>
          </a:p>
        </p:txBody>
      </p:sp>
      <p:cxnSp>
        <p:nvCxnSpPr>
          <p:cNvPr id="4" name="Straight Connector 3">
            <a:extLst>
              <a:ext uri="{FF2B5EF4-FFF2-40B4-BE49-F238E27FC236}">
                <a16:creationId xmlns:a16="http://schemas.microsoft.com/office/drawing/2014/main" id="{6C5104F0-3316-0172-4B1D-B27D638192D8}"/>
              </a:ext>
            </a:extLst>
          </p:cNvPr>
          <p:cNvCxnSpPr/>
          <p:nvPr/>
        </p:nvCxnSpPr>
        <p:spPr>
          <a:xfrm>
            <a:off x="6783971" y="2728132"/>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 name="Straight Connector 1">
            <a:extLst>
              <a:ext uri="{FF2B5EF4-FFF2-40B4-BE49-F238E27FC236}">
                <a16:creationId xmlns:a16="http://schemas.microsoft.com/office/drawing/2014/main" id="{98EF1C0D-3D4C-CC14-3975-FC58068349D2}"/>
              </a:ext>
            </a:extLst>
          </p:cNvPr>
          <p:cNvCxnSpPr/>
          <p:nvPr/>
        </p:nvCxnSpPr>
        <p:spPr>
          <a:xfrm>
            <a:off x="4278603" y="4928807"/>
            <a:ext cx="225482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8DF3743B-7C31-A075-B666-54DD3B3D79C9}"/>
              </a:ext>
            </a:extLst>
          </p:cNvPr>
          <p:cNvSpPr/>
          <p:nvPr/>
        </p:nvSpPr>
        <p:spPr>
          <a:xfrm>
            <a:off x="8320614" y="200803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663FF55-0203-2043-9C7D-87687B9393A6}"/>
              </a:ext>
            </a:extLst>
          </p:cNvPr>
          <p:cNvSpPr/>
          <p:nvPr/>
        </p:nvSpPr>
        <p:spPr>
          <a:xfrm>
            <a:off x="7048047"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6" name="Oval 15">
            <a:extLst>
              <a:ext uri="{FF2B5EF4-FFF2-40B4-BE49-F238E27FC236}">
                <a16:creationId xmlns:a16="http://schemas.microsoft.com/office/drawing/2014/main" id="{8725650C-CD7C-789C-723D-D0663ECD8C41}"/>
              </a:ext>
            </a:extLst>
          </p:cNvPr>
          <p:cNvSpPr/>
          <p:nvPr/>
        </p:nvSpPr>
        <p:spPr>
          <a:xfrm>
            <a:off x="8273748" y="3135907"/>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7" name="Oval 6">
            <a:extLst>
              <a:ext uri="{FF2B5EF4-FFF2-40B4-BE49-F238E27FC236}">
                <a16:creationId xmlns:a16="http://schemas.microsoft.com/office/drawing/2014/main" id="{066B6A4C-C122-5009-6F5A-81D22601A3B2}"/>
              </a:ext>
            </a:extLst>
          </p:cNvPr>
          <p:cNvSpPr/>
          <p:nvPr/>
        </p:nvSpPr>
        <p:spPr>
          <a:xfrm>
            <a:off x="7682785" y="3672668"/>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Oval 13">
            <a:extLst>
              <a:ext uri="{FF2B5EF4-FFF2-40B4-BE49-F238E27FC236}">
                <a16:creationId xmlns:a16="http://schemas.microsoft.com/office/drawing/2014/main" id="{88A9C870-D265-E18A-83B5-50E0599CFE1E}"/>
              </a:ext>
            </a:extLst>
          </p:cNvPr>
          <p:cNvSpPr/>
          <p:nvPr/>
        </p:nvSpPr>
        <p:spPr>
          <a:xfrm>
            <a:off x="7048047" y="4173400"/>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5" name="Oval 14">
            <a:extLst>
              <a:ext uri="{FF2B5EF4-FFF2-40B4-BE49-F238E27FC236}">
                <a16:creationId xmlns:a16="http://schemas.microsoft.com/office/drawing/2014/main" id="{B97A08CA-6DF0-6516-1282-E97CB8AFFE7B}"/>
              </a:ext>
            </a:extLst>
          </p:cNvPr>
          <p:cNvSpPr/>
          <p:nvPr/>
        </p:nvSpPr>
        <p:spPr>
          <a:xfrm>
            <a:off x="8273748" y="4196831"/>
            <a:ext cx="457200" cy="457200"/>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37" name="Audio 36">
            <a:extLst>
              <a:ext uri="{FF2B5EF4-FFF2-40B4-BE49-F238E27FC236}">
                <a16:creationId xmlns:a16="http://schemas.microsoft.com/office/drawing/2014/main" id="{621D7795-4CBE-DFF6-1F80-A3B9421801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4051124"/>
      </p:ext>
    </p:extLst>
  </p:cSld>
  <p:clrMapOvr>
    <a:masterClrMapping/>
  </p:clrMapOvr>
  <mc:AlternateContent xmlns:mc="http://schemas.openxmlformats.org/markup-compatibility/2006" xmlns:p14="http://schemas.microsoft.com/office/powerpoint/2010/main">
    <mc:Choice Requires="p14">
      <p:transition spd="slow" p14:dur="2000" advClick="0" advTm="20190"/>
    </mc:Choice>
    <mc:Fallback xmlns="">
      <p:transition spd="slow" advClick="0" advTm="201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27" presetClass="emph" presetSubtype="0" fill="remove" grpId="0" nodeType="afterEffect">
                                  <p:stCondLst>
                                    <p:cond delay="4500"/>
                                  </p:stCondLst>
                                  <p:childTnLst>
                                    <p:animClr clrSpc="rgb" dir="cw">
                                      <p:cBhvr override="childStyle">
                                        <p:cTn id="9" dur="500" autoRev="1" fill="remove"/>
                                        <p:tgtEl>
                                          <p:spTgt spid="13"/>
                                        </p:tgtEl>
                                        <p:attrNameLst>
                                          <p:attrName>style.color</p:attrName>
                                        </p:attrNameLst>
                                      </p:cBhvr>
                                      <p:to>
                                        <a:schemeClr val="bg1"/>
                                      </p:to>
                                    </p:animClr>
                                    <p:animClr clrSpc="rgb" dir="cw">
                                      <p:cBhvr>
                                        <p:cTn id="10" dur="500" autoRev="1" fill="remove"/>
                                        <p:tgtEl>
                                          <p:spTgt spid="13"/>
                                        </p:tgtEl>
                                        <p:attrNameLst>
                                          <p:attrName>fillcolor</p:attrName>
                                        </p:attrNameLst>
                                      </p:cBhvr>
                                      <p:to>
                                        <a:schemeClr val="bg1"/>
                                      </p:to>
                                    </p:animClr>
                                    <p:set>
                                      <p:cBhvr>
                                        <p:cTn id="11" dur="500" autoRev="1" fill="remove"/>
                                        <p:tgtEl>
                                          <p:spTgt spid="13"/>
                                        </p:tgtEl>
                                        <p:attrNameLst>
                                          <p:attrName>fill.type</p:attrName>
                                        </p:attrNameLst>
                                      </p:cBhvr>
                                      <p:to>
                                        <p:strVal val="solid"/>
                                      </p:to>
                                    </p:set>
                                    <p:set>
                                      <p:cBhvr>
                                        <p:cTn id="12" dur="500" autoRev="1" fill="remove"/>
                                        <p:tgtEl>
                                          <p:spTgt spid="13"/>
                                        </p:tgtEl>
                                        <p:attrNameLst>
                                          <p:attrName>fill.on</p:attrName>
                                        </p:attrNameLst>
                                      </p:cBhvr>
                                      <p:to>
                                        <p:strVal val="true"/>
                                      </p:to>
                                    </p:set>
                                  </p:childTnLst>
                                </p:cTn>
                              </p:par>
                            </p:childTnLst>
                          </p:cTn>
                        </p:par>
                        <p:par>
                          <p:cTn id="13" fill="hold">
                            <p:stCondLst>
                              <p:cond delay="5500"/>
                            </p:stCondLst>
                            <p:childTnLst>
                              <p:par>
                                <p:cTn id="14" presetID="27" presetClass="emph" presetSubtype="0" fill="remove" grpId="0" nodeType="afterEffect">
                                  <p:stCondLst>
                                    <p:cond delay="1000"/>
                                  </p:stCondLst>
                                  <p:childTnLst>
                                    <p:animClr clrSpc="rgb" dir="cw">
                                      <p:cBhvr override="childStyle">
                                        <p:cTn id="15" dur="500" autoRev="1" fill="remove"/>
                                        <p:tgtEl>
                                          <p:spTgt spid="10"/>
                                        </p:tgtEl>
                                        <p:attrNameLst>
                                          <p:attrName>style.color</p:attrName>
                                        </p:attrNameLst>
                                      </p:cBhvr>
                                      <p:to>
                                        <a:schemeClr val="bg1"/>
                                      </p:to>
                                    </p:animClr>
                                    <p:animClr clrSpc="rgb" dir="cw">
                                      <p:cBhvr>
                                        <p:cTn id="16" dur="500" autoRev="1" fill="remove"/>
                                        <p:tgtEl>
                                          <p:spTgt spid="10"/>
                                        </p:tgtEl>
                                        <p:attrNameLst>
                                          <p:attrName>fillcolor</p:attrName>
                                        </p:attrNameLst>
                                      </p:cBhvr>
                                      <p:to>
                                        <a:schemeClr val="bg1"/>
                                      </p:to>
                                    </p:animClr>
                                    <p:set>
                                      <p:cBhvr>
                                        <p:cTn id="17" dur="500" autoRev="1" fill="remove"/>
                                        <p:tgtEl>
                                          <p:spTgt spid="10"/>
                                        </p:tgtEl>
                                        <p:attrNameLst>
                                          <p:attrName>fill.type</p:attrName>
                                        </p:attrNameLst>
                                      </p:cBhvr>
                                      <p:to>
                                        <p:strVal val="solid"/>
                                      </p:to>
                                    </p:set>
                                    <p:set>
                                      <p:cBhvr>
                                        <p:cTn id="18" dur="500" autoRev="1" fill="remove"/>
                                        <p:tgtEl>
                                          <p:spTgt spid="10"/>
                                        </p:tgtEl>
                                        <p:attrNameLst>
                                          <p:attrName>fill.on</p:attrName>
                                        </p:attrNameLst>
                                      </p:cBhvr>
                                      <p:to>
                                        <p:strVal val="true"/>
                                      </p:to>
                                    </p:set>
                                  </p:childTnLst>
                                </p:cTn>
                              </p:par>
                              <p:par>
                                <p:cTn id="19" presetID="27" presetClass="emph" presetSubtype="0" fill="remove" grpId="0" nodeType="withEffect">
                                  <p:stCondLst>
                                    <p:cond delay="1000"/>
                                  </p:stCondLst>
                                  <p:childTnLst>
                                    <p:animClr clrSpc="rgb" dir="cw">
                                      <p:cBhvr override="childStyle">
                                        <p:cTn id="20" dur="500" autoRev="1" fill="remove"/>
                                        <p:tgtEl>
                                          <p:spTgt spid="16"/>
                                        </p:tgtEl>
                                        <p:attrNameLst>
                                          <p:attrName>style.color</p:attrName>
                                        </p:attrNameLst>
                                      </p:cBhvr>
                                      <p:to>
                                        <a:schemeClr val="bg1"/>
                                      </p:to>
                                    </p:animClr>
                                    <p:animClr clrSpc="rgb" dir="cw">
                                      <p:cBhvr>
                                        <p:cTn id="21" dur="500" autoRev="1" fill="remove"/>
                                        <p:tgtEl>
                                          <p:spTgt spid="16"/>
                                        </p:tgtEl>
                                        <p:attrNameLst>
                                          <p:attrName>fillcolor</p:attrName>
                                        </p:attrNameLst>
                                      </p:cBhvr>
                                      <p:to>
                                        <a:schemeClr val="bg1"/>
                                      </p:to>
                                    </p:animClr>
                                    <p:set>
                                      <p:cBhvr>
                                        <p:cTn id="22" dur="500" autoRev="1" fill="remove"/>
                                        <p:tgtEl>
                                          <p:spTgt spid="16"/>
                                        </p:tgtEl>
                                        <p:attrNameLst>
                                          <p:attrName>fill.type</p:attrName>
                                        </p:attrNameLst>
                                      </p:cBhvr>
                                      <p:to>
                                        <p:strVal val="solid"/>
                                      </p:to>
                                    </p:set>
                                    <p:set>
                                      <p:cBhvr>
                                        <p:cTn id="23" dur="500" autoRev="1" fill="remove"/>
                                        <p:tgtEl>
                                          <p:spTgt spid="16"/>
                                        </p:tgtEl>
                                        <p:attrNameLst>
                                          <p:attrName>fill.on</p:attrName>
                                        </p:attrNameLst>
                                      </p:cBhvr>
                                      <p:to>
                                        <p:strVal val="true"/>
                                      </p:to>
                                    </p:set>
                                  </p:childTnLst>
                                </p:cTn>
                              </p:par>
                              <p:par>
                                <p:cTn id="24" presetID="27" presetClass="emph" presetSubtype="0" fill="remove" grpId="0" nodeType="withEffect">
                                  <p:stCondLst>
                                    <p:cond delay="1000"/>
                                  </p:stCondLst>
                                  <p:childTnLst>
                                    <p:animClr clrSpc="rgb" dir="cw">
                                      <p:cBhvr override="childStyle">
                                        <p:cTn id="25" dur="500" autoRev="1" fill="remove"/>
                                        <p:tgtEl>
                                          <p:spTgt spid="7"/>
                                        </p:tgtEl>
                                        <p:attrNameLst>
                                          <p:attrName>style.color</p:attrName>
                                        </p:attrNameLst>
                                      </p:cBhvr>
                                      <p:to>
                                        <a:schemeClr val="bg1"/>
                                      </p:to>
                                    </p:animClr>
                                    <p:animClr clrSpc="rgb" dir="cw">
                                      <p:cBhvr>
                                        <p:cTn id="26" dur="500" autoRev="1" fill="remove"/>
                                        <p:tgtEl>
                                          <p:spTgt spid="7"/>
                                        </p:tgtEl>
                                        <p:attrNameLst>
                                          <p:attrName>fillcolor</p:attrName>
                                        </p:attrNameLst>
                                      </p:cBhvr>
                                      <p:to>
                                        <a:schemeClr val="bg1"/>
                                      </p:to>
                                    </p:animClr>
                                    <p:set>
                                      <p:cBhvr>
                                        <p:cTn id="27" dur="500" autoRev="1" fill="remove"/>
                                        <p:tgtEl>
                                          <p:spTgt spid="7"/>
                                        </p:tgtEl>
                                        <p:attrNameLst>
                                          <p:attrName>fill.type</p:attrName>
                                        </p:attrNameLst>
                                      </p:cBhvr>
                                      <p:to>
                                        <p:strVal val="solid"/>
                                      </p:to>
                                    </p:set>
                                    <p:set>
                                      <p:cBhvr>
                                        <p:cTn id="28" dur="500" autoRev="1" fill="remove"/>
                                        <p:tgtEl>
                                          <p:spTgt spid="7"/>
                                        </p:tgtEl>
                                        <p:attrNameLst>
                                          <p:attrName>fill.on</p:attrName>
                                        </p:attrNameLst>
                                      </p:cBhvr>
                                      <p:to>
                                        <p:strVal val="true"/>
                                      </p:to>
                                    </p:set>
                                  </p:childTnLst>
                                </p:cTn>
                              </p:par>
                              <p:par>
                                <p:cTn id="29" presetID="27" presetClass="emph" presetSubtype="0" fill="remove" grpId="0" nodeType="withEffect">
                                  <p:stCondLst>
                                    <p:cond delay="1000"/>
                                  </p:stCondLst>
                                  <p:childTnLst>
                                    <p:animClr clrSpc="rgb" dir="cw">
                                      <p:cBhvr override="childStyle">
                                        <p:cTn id="30" dur="500" autoRev="1" fill="remove"/>
                                        <p:tgtEl>
                                          <p:spTgt spid="14"/>
                                        </p:tgtEl>
                                        <p:attrNameLst>
                                          <p:attrName>style.color</p:attrName>
                                        </p:attrNameLst>
                                      </p:cBhvr>
                                      <p:to>
                                        <a:schemeClr val="bg1"/>
                                      </p:to>
                                    </p:animClr>
                                    <p:animClr clrSpc="rgb" dir="cw">
                                      <p:cBhvr>
                                        <p:cTn id="31" dur="500" autoRev="1" fill="remove"/>
                                        <p:tgtEl>
                                          <p:spTgt spid="14"/>
                                        </p:tgtEl>
                                        <p:attrNameLst>
                                          <p:attrName>fillcolor</p:attrName>
                                        </p:attrNameLst>
                                      </p:cBhvr>
                                      <p:to>
                                        <a:schemeClr val="bg1"/>
                                      </p:to>
                                    </p:animClr>
                                    <p:set>
                                      <p:cBhvr>
                                        <p:cTn id="32" dur="500" autoRev="1" fill="remove"/>
                                        <p:tgtEl>
                                          <p:spTgt spid="14"/>
                                        </p:tgtEl>
                                        <p:attrNameLst>
                                          <p:attrName>fill.type</p:attrName>
                                        </p:attrNameLst>
                                      </p:cBhvr>
                                      <p:to>
                                        <p:strVal val="solid"/>
                                      </p:to>
                                    </p:set>
                                    <p:set>
                                      <p:cBhvr>
                                        <p:cTn id="33" dur="500" autoRev="1" fill="remove"/>
                                        <p:tgtEl>
                                          <p:spTgt spid="14"/>
                                        </p:tgtEl>
                                        <p:attrNameLst>
                                          <p:attrName>fill.on</p:attrName>
                                        </p:attrNameLst>
                                      </p:cBhvr>
                                      <p:to>
                                        <p:strVal val="true"/>
                                      </p:to>
                                    </p:set>
                                  </p:childTnLst>
                                </p:cTn>
                              </p:par>
                              <p:par>
                                <p:cTn id="34" presetID="27" presetClass="emph" presetSubtype="0" fill="remove" grpId="0" nodeType="withEffect">
                                  <p:stCondLst>
                                    <p:cond delay="1000"/>
                                  </p:stCondLst>
                                  <p:childTnLst>
                                    <p:animClr clrSpc="rgb" dir="cw">
                                      <p:cBhvr override="childStyle">
                                        <p:cTn id="35" dur="500" autoRev="1" fill="remove"/>
                                        <p:tgtEl>
                                          <p:spTgt spid="15"/>
                                        </p:tgtEl>
                                        <p:attrNameLst>
                                          <p:attrName>style.color</p:attrName>
                                        </p:attrNameLst>
                                      </p:cBhvr>
                                      <p:to>
                                        <a:schemeClr val="bg1"/>
                                      </p:to>
                                    </p:animClr>
                                    <p:animClr clrSpc="rgb" dir="cw">
                                      <p:cBhvr>
                                        <p:cTn id="36" dur="500" autoRev="1" fill="remove"/>
                                        <p:tgtEl>
                                          <p:spTgt spid="15"/>
                                        </p:tgtEl>
                                        <p:attrNameLst>
                                          <p:attrName>fillcolor</p:attrName>
                                        </p:attrNameLst>
                                      </p:cBhvr>
                                      <p:to>
                                        <a:schemeClr val="bg1"/>
                                      </p:to>
                                    </p:animClr>
                                    <p:set>
                                      <p:cBhvr>
                                        <p:cTn id="37" dur="500" autoRev="1" fill="remove"/>
                                        <p:tgtEl>
                                          <p:spTgt spid="15"/>
                                        </p:tgtEl>
                                        <p:attrNameLst>
                                          <p:attrName>fill.type</p:attrName>
                                        </p:attrNameLst>
                                      </p:cBhvr>
                                      <p:to>
                                        <p:strVal val="solid"/>
                                      </p:to>
                                    </p:set>
                                    <p:set>
                                      <p:cBhvr>
                                        <p:cTn id="38" dur="500" autoRev="1" fill="remove"/>
                                        <p:tgtEl>
                                          <p:spTgt spid="15"/>
                                        </p:tgtEl>
                                        <p:attrNameLst>
                                          <p:attrName>fill.on</p:attrName>
                                        </p:attrNameLst>
                                      </p:cBhvr>
                                      <p:to>
                                        <p:strVal val="true"/>
                                      </p:to>
                                    </p:set>
                                  </p:childTnLst>
                                </p:cTn>
                              </p:par>
                            </p:childTnLst>
                          </p:cTn>
                        </p:par>
                        <p:par>
                          <p:cTn id="39" fill="hold">
                            <p:stCondLst>
                              <p:cond delay="7500"/>
                            </p:stCondLst>
                            <p:childTnLst>
                              <p:par>
                                <p:cTn id="40" presetID="27" presetClass="emph" presetSubtype="0" fill="remove" grpId="0" nodeType="afterEffect">
                                  <p:stCondLst>
                                    <p:cond delay="1000"/>
                                  </p:stCondLst>
                                  <p:childTnLst>
                                    <p:animClr clrSpc="rgb" dir="cw">
                                      <p:cBhvr override="childStyle">
                                        <p:cTn id="41" dur="500" autoRev="1" fill="remove"/>
                                        <p:tgtEl>
                                          <p:spTgt spid="8"/>
                                        </p:tgtEl>
                                        <p:attrNameLst>
                                          <p:attrName>style.color</p:attrName>
                                        </p:attrNameLst>
                                      </p:cBhvr>
                                      <p:to>
                                        <a:schemeClr val="bg1"/>
                                      </p:to>
                                    </p:animClr>
                                    <p:animClr clrSpc="rgb" dir="cw">
                                      <p:cBhvr>
                                        <p:cTn id="42" dur="500" autoRev="1" fill="remove"/>
                                        <p:tgtEl>
                                          <p:spTgt spid="8"/>
                                        </p:tgtEl>
                                        <p:attrNameLst>
                                          <p:attrName>fillcolor</p:attrName>
                                        </p:attrNameLst>
                                      </p:cBhvr>
                                      <p:to>
                                        <a:schemeClr val="bg1"/>
                                      </p:to>
                                    </p:animClr>
                                    <p:set>
                                      <p:cBhvr>
                                        <p:cTn id="43" dur="500" autoRev="1" fill="remove"/>
                                        <p:tgtEl>
                                          <p:spTgt spid="8"/>
                                        </p:tgtEl>
                                        <p:attrNameLst>
                                          <p:attrName>fill.type</p:attrName>
                                        </p:attrNameLst>
                                      </p:cBhvr>
                                      <p:to>
                                        <p:strVal val="solid"/>
                                      </p:to>
                                    </p:set>
                                    <p:set>
                                      <p:cBhvr>
                                        <p:cTn id="44" dur="500" autoRev="1" fill="remove"/>
                                        <p:tgtEl>
                                          <p:spTgt spid="8"/>
                                        </p:tgtEl>
                                        <p:attrNameLst>
                                          <p:attrName>fill.on</p:attrName>
                                        </p:attrNameLst>
                                      </p:cBhvr>
                                      <p:to>
                                        <p:strVal val="true"/>
                                      </p:to>
                                    </p:set>
                                  </p:childTnLst>
                                </p:cTn>
                              </p:par>
                            </p:childTnLst>
                          </p:cTn>
                        </p:par>
                        <p:par>
                          <p:cTn id="45" fill="hold">
                            <p:stCondLst>
                              <p:cond delay="9500"/>
                            </p:stCondLst>
                            <p:childTnLst>
                              <p:par>
                                <p:cTn id="46" presetID="27" presetClass="emph" presetSubtype="0" fill="remove" grpId="0" nodeType="afterEffect">
                                  <p:stCondLst>
                                    <p:cond delay="1000"/>
                                  </p:stCondLst>
                                  <p:childTnLst>
                                    <p:animClr clrSpc="rgb" dir="cw">
                                      <p:cBhvr override="childStyle">
                                        <p:cTn id="47" dur="500" autoRev="1" fill="remove"/>
                                        <p:tgtEl>
                                          <p:spTgt spid="5"/>
                                        </p:tgtEl>
                                        <p:attrNameLst>
                                          <p:attrName>style.color</p:attrName>
                                        </p:attrNameLst>
                                      </p:cBhvr>
                                      <p:to>
                                        <a:schemeClr val="bg1"/>
                                      </p:to>
                                    </p:animClr>
                                    <p:animClr clrSpc="rgb" dir="cw">
                                      <p:cBhvr>
                                        <p:cTn id="48" dur="500" autoRev="1" fill="remove"/>
                                        <p:tgtEl>
                                          <p:spTgt spid="5"/>
                                        </p:tgtEl>
                                        <p:attrNameLst>
                                          <p:attrName>fillcolor</p:attrName>
                                        </p:attrNameLst>
                                      </p:cBhvr>
                                      <p:to>
                                        <a:schemeClr val="bg1"/>
                                      </p:to>
                                    </p:animClr>
                                    <p:set>
                                      <p:cBhvr>
                                        <p:cTn id="49" dur="500" autoRev="1" fill="remove"/>
                                        <p:tgtEl>
                                          <p:spTgt spid="5"/>
                                        </p:tgtEl>
                                        <p:attrNameLst>
                                          <p:attrName>fill.type</p:attrName>
                                        </p:attrNameLst>
                                      </p:cBhvr>
                                      <p:to>
                                        <p:strVal val="solid"/>
                                      </p:to>
                                    </p:set>
                                    <p:set>
                                      <p:cBhvr>
                                        <p:cTn id="50" dur="500" autoRev="1" fill="remove"/>
                                        <p:tgtEl>
                                          <p:spTgt spid="5"/>
                                        </p:tgtEl>
                                        <p:attrNameLst>
                                          <p:attrName>fill.on</p:attrName>
                                        </p:attrNameLst>
                                      </p:cBhvr>
                                      <p:to>
                                        <p:strVal val="true"/>
                                      </p:to>
                                    </p:set>
                                  </p:childTnLst>
                                </p:cTn>
                              </p:par>
                            </p:childTnLst>
                          </p:cTn>
                        </p:par>
                        <p:par>
                          <p:cTn id="51" fill="hold">
                            <p:stCondLst>
                              <p:cond delay="11500"/>
                            </p:stCondLst>
                            <p:childTnLst>
                              <p:par>
                                <p:cTn id="52" presetID="27" presetClass="emph" presetSubtype="0" fill="remove" grpId="0" nodeType="afterEffect">
                                  <p:stCondLst>
                                    <p:cond delay="1000"/>
                                  </p:stCondLst>
                                  <p:childTnLst>
                                    <p:animClr clrSpc="rgb" dir="cw">
                                      <p:cBhvr override="childStyle">
                                        <p:cTn id="53" dur="500" autoRev="1" fill="remove"/>
                                        <p:tgtEl>
                                          <p:spTgt spid="6"/>
                                        </p:tgtEl>
                                        <p:attrNameLst>
                                          <p:attrName>style.color</p:attrName>
                                        </p:attrNameLst>
                                      </p:cBhvr>
                                      <p:to>
                                        <a:schemeClr val="bg1"/>
                                      </p:to>
                                    </p:animClr>
                                    <p:animClr clrSpc="rgb" dir="cw">
                                      <p:cBhvr>
                                        <p:cTn id="54" dur="500" autoRev="1" fill="remove"/>
                                        <p:tgtEl>
                                          <p:spTgt spid="6"/>
                                        </p:tgtEl>
                                        <p:attrNameLst>
                                          <p:attrName>fillcolor</p:attrName>
                                        </p:attrNameLst>
                                      </p:cBhvr>
                                      <p:to>
                                        <a:schemeClr val="bg1"/>
                                      </p:to>
                                    </p:animClr>
                                    <p:set>
                                      <p:cBhvr>
                                        <p:cTn id="55" dur="500" autoRev="1" fill="remove"/>
                                        <p:tgtEl>
                                          <p:spTgt spid="6"/>
                                        </p:tgtEl>
                                        <p:attrNameLst>
                                          <p:attrName>fill.type</p:attrName>
                                        </p:attrNameLst>
                                      </p:cBhvr>
                                      <p:to>
                                        <p:strVal val="solid"/>
                                      </p:to>
                                    </p:set>
                                    <p:set>
                                      <p:cBhvr>
                                        <p:cTn id="56" dur="500" autoRev="1" fill="remove"/>
                                        <p:tgtEl>
                                          <p:spTgt spid="6"/>
                                        </p:tgtEl>
                                        <p:attrNameLst>
                                          <p:attrName>fill.on</p:attrName>
                                        </p:attrNameLst>
                                      </p:cBhvr>
                                      <p:to>
                                        <p:strVal val="true"/>
                                      </p:to>
                                    </p:set>
                                  </p:childTnLst>
                                </p:cTn>
                              </p:par>
                            </p:childTnLst>
                          </p:cTn>
                        </p:par>
                        <p:par>
                          <p:cTn id="57" fill="hold">
                            <p:stCondLst>
                              <p:cond delay="13500"/>
                            </p:stCondLst>
                            <p:childTnLst>
                              <p:par>
                                <p:cTn id="58" presetID="6" presetClass="emph" presetSubtype="0" fill="remove" grpId="0" nodeType="afterEffect">
                                  <p:stCondLst>
                                    <p:cond delay="500"/>
                                  </p:stCondLst>
                                  <p:childTnLst>
                                    <p:animScale>
                                      <p:cBhvr>
                                        <p:cTn id="59" dur="1000" fill="hold"/>
                                        <p:tgtEl>
                                          <p:spTgt spid="11"/>
                                        </p:tgtEl>
                                      </p:cBhvr>
                                      <p:by x="150000" y="150000"/>
                                    </p:animScale>
                                  </p:childTnLst>
                                </p:cTn>
                              </p:par>
                            </p:childTnLst>
                          </p:cTn>
                        </p:par>
                        <p:par>
                          <p:cTn id="60" fill="hold">
                            <p:stCondLst>
                              <p:cond delay="15000"/>
                            </p:stCondLst>
                            <p:childTnLst>
                              <p:par>
                                <p:cTn id="61" presetID="6" presetClass="emph" presetSubtype="0" fill="remove" grpId="0" nodeType="afterEffect">
                                  <p:stCondLst>
                                    <p:cond delay="0"/>
                                  </p:stCondLst>
                                  <p:childTnLst>
                                    <p:animScale>
                                      <p:cBhvr>
                                        <p:cTn id="62" dur="1000" fill="hold"/>
                                        <p:tgtEl>
                                          <p:spTgt spid="12"/>
                                        </p:tgtEl>
                                      </p:cBhvr>
                                      <p:by x="150000" y="150000"/>
                                    </p:animScale>
                                  </p:childTnLst>
                                </p:cTn>
                              </p:par>
                            </p:childTnLst>
                          </p:cTn>
                        </p:par>
                        <p:par>
                          <p:cTn id="63" fill="hold">
                            <p:stCondLst>
                              <p:cond delay="16000"/>
                            </p:stCondLst>
                            <p:childTnLst>
                              <p:par>
                                <p:cTn id="64" presetID="6" presetClass="emph" presetSubtype="0" fill="remove" grpId="1" nodeType="afterEffect">
                                  <p:stCondLst>
                                    <p:cond delay="0"/>
                                  </p:stCondLst>
                                  <p:childTnLst>
                                    <p:animScale>
                                      <p:cBhvr>
                                        <p:cTn id="65" dur="1000" fill="hold"/>
                                        <p:tgtEl>
                                          <p:spTgt spid="13"/>
                                        </p:tgtEl>
                                      </p:cBhvr>
                                      <p:by x="150000" y="150000"/>
                                    </p:animScale>
                                  </p:childTnLst>
                                </p:cTn>
                              </p:par>
                            </p:childTnLst>
                          </p:cTn>
                        </p:par>
                        <p:par>
                          <p:cTn id="66" fill="hold">
                            <p:stCondLst>
                              <p:cond delay="17000"/>
                            </p:stCondLst>
                            <p:childTnLst>
                              <p:par>
                                <p:cTn id="67" presetID="3" presetClass="entr" presetSubtype="1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blinds(horizontal)">
                                      <p:cBhvr>
                                        <p:cTn id="69" dur="500"/>
                                        <p:tgtEl>
                                          <p:spTgt spid="2"/>
                                        </p:tgtEl>
                                      </p:cBhvr>
                                    </p:animEffect>
                                  </p:childTnLst>
                                </p:cTn>
                              </p:par>
                            </p:childTnLst>
                          </p:cTn>
                        </p:par>
                        <p:par>
                          <p:cTn id="70" fill="hold">
                            <p:stCondLst>
                              <p:cond delay="17500"/>
                            </p:stCondLst>
                            <p:childTnLst>
                              <p:par>
                                <p:cTn id="71" presetID="1" presetClass="entr" presetSubtype="0" fill="hold" grpId="0" nodeType="afterEffect">
                                  <p:stCondLst>
                                    <p:cond delay="1000"/>
                                  </p:stCondLst>
                                  <p:childTnLst>
                                    <p:set>
                                      <p:cBhvr>
                                        <p:cTn id="7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37"/>
                </p:tgtEl>
              </p:cMediaNode>
            </p:audio>
          </p:childTnLst>
        </p:cTn>
      </p:par>
    </p:tnLst>
    <p:bldLst>
      <p:bldP spid="5" grpId="0" animBg="1"/>
      <p:bldP spid="8" grpId="0" animBg="1"/>
      <p:bldP spid="11" grpId="0"/>
      <p:bldP spid="13" grpId="0"/>
      <p:bldP spid="13" grpId="1"/>
      <p:bldP spid="3" grpId="0"/>
      <p:bldP spid="12" grpId="0"/>
      <p:bldP spid="6" grpId="0" animBg="1"/>
      <p:bldP spid="10" grpId="0" animBg="1"/>
      <p:bldP spid="16" grpId="0" animBg="1"/>
      <p:bldP spid="7" grpId="0" animBg="1"/>
      <p:bldP spid="1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TotalTime>
  <Words>280</Words>
  <Application>Microsoft Office PowerPoint</Application>
  <PresentationFormat>Widescreen</PresentationFormat>
  <Paragraphs>38</Paragraphs>
  <Slides>12</Slides>
  <Notes>0</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Times New Roman</vt:lpstr>
      <vt:lpstr>Office Theme</vt:lpstr>
      <vt:lpstr>Dot Number Total  Lesson 12 – Count Up from the Bigger Number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open your workbook to today's lesson. We are going to give you 30 seconds to circle the larger of the two numbers. Ready Begin.  Now you will have 2 minutes to complete the problems. Let’s see how many you can do! Ready, begin.  Stop. Now turn to your Facts on Fire page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2025-08-10T19:19:47Z</dcterms:created>
  <dcterms:modified xsi:type="dcterms:W3CDTF">2025-08-13T05:43:17Z</dcterms:modified>
</cp:coreProperties>
</file>