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45" r:id="rId3"/>
    <p:sldId id="291" r:id="rId4"/>
    <p:sldId id="299" r:id="rId5"/>
    <p:sldId id="346" r:id="rId6"/>
    <p:sldId id="311" r:id="rId7"/>
    <p:sldId id="296" r:id="rId8"/>
    <p:sldId id="366" r:id="rId9"/>
    <p:sldId id="350" r:id="rId10"/>
    <p:sldId id="294" r:id="rId11"/>
    <p:sldId id="305" r:id="rId12"/>
    <p:sldId id="356" r:id="rId13"/>
    <p:sldId id="343" r:id="rId14"/>
    <p:sldId id="349" r:id="rId15"/>
    <p:sldId id="341" r:id="rId16"/>
    <p:sldId id="30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5" autoAdjust="0"/>
    <p:restoredTop sz="94660"/>
  </p:normalViewPr>
  <p:slideViewPr>
    <p:cSldViewPr snapToGrid="0">
      <p:cViewPr varScale="1">
        <p:scale>
          <a:sx n="48" d="100"/>
          <a:sy n="48" d="100"/>
        </p:scale>
        <p:origin x="72" y="1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9F5E4-9CE4-76C3-2096-7801CD1F5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2EA578-FC3C-50D5-EE92-4ED50C02F0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B8DF06-06C1-CF8A-FAE5-8588B76D7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F70D2-499A-4FDA-B5EE-FE6D08E402AF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A676F7-40FF-EC3E-58FE-AFA83EA8F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F1459A-983A-FD21-1635-8B2B9FB9C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909F1-962F-4405-9207-E916A5D8A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449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D7744-D20A-B321-0269-3CBE4A4E1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75BE89-3D3E-0A5E-F1F3-B5EAB4B4A2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9787C1-C637-6B42-5295-7A031FCF3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F70D2-499A-4FDA-B5EE-FE6D08E402AF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C69DC-F5AC-23ED-28A8-F489C5074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6693FD-9E03-1E2F-255C-7A95391DB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909F1-962F-4405-9207-E916A5D8A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23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6ED3820-ACF9-57BA-E75C-D22DEDA010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49C432-D0D6-0B1F-EAEF-172974C643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4E8886-834C-7B45-1AA2-AD65FB1F9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F70D2-499A-4FDA-B5EE-FE6D08E402AF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6E7019-3978-E803-BF5E-D60BA99BB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36E962-1C79-849E-4440-0421C83C7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909F1-962F-4405-9207-E916A5D8A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663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71D79-6FDE-AA6D-F3B1-3931E507E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0AF6A0-8752-B3C1-1704-FC763602E7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FF2719-3524-C9EB-868E-49145B97B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F70D2-499A-4FDA-B5EE-FE6D08E402AF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68C244-6EB6-C328-AE01-704706C15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D3C935-36DA-1DAE-62C2-C8A564CF1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909F1-962F-4405-9207-E916A5D8A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267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6907F-04B0-77BB-889B-D15E3B2FC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D8BB70-732E-5DB3-824A-0FDD887A9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1A36D3-7A58-82AB-D514-1B86CAE6A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F70D2-499A-4FDA-B5EE-FE6D08E402AF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B0435E-68DE-71FD-7CF7-7DD409104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1741D4-AB7E-20B4-E315-D4C8A8FD5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909F1-962F-4405-9207-E916A5D8A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358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F4B88-323E-D734-6152-C94F5DA11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55E48-12B0-43E6-24E6-DF261B2A9A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5C58E-7559-386B-C266-DC0F8BABEE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36C7F8-2530-1F1D-3668-BACE42B8A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F70D2-499A-4FDA-B5EE-FE6D08E402AF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8816C0-E343-2CDE-3107-45211916F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090E5C-60E8-002A-64E0-ADF583956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909F1-962F-4405-9207-E916A5D8A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839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CA9D4-9A55-219F-B8FB-968743F74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5EEC89-293A-D595-74A2-36AF55F5AA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170416-B185-5C27-7664-FE5B04995B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241863-0409-ADA1-CEF6-C33A4B4496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8E819F-A8CF-53DE-6E95-B882E7956B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E0AD04-042C-B003-2048-9ED64E4E2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F70D2-499A-4FDA-B5EE-FE6D08E402AF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4BF30-BA1D-807A-107D-4941A08CD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9CC01-9C0A-CB56-E3A0-368A0D811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909F1-962F-4405-9207-E916A5D8A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270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0683F-4A4E-573D-1E34-85A1F7625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AF7ED9-A145-C12B-B6E0-FE914EEA4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F70D2-499A-4FDA-B5EE-FE6D08E402AF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3370C6-9ED2-0646-F76E-ABFE0A3B5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1D6F51-21B7-8EC2-FE7B-A15D3B762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909F1-962F-4405-9207-E916A5D8A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97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0E0AF1-DBD1-EACD-B84B-D028B36F8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F70D2-499A-4FDA-B5EE-FE6D08E402AF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FEC004-F9AA-CD25-9E48-4D8F916D1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09A11B-2C17-A222-9FFB-01203A7F8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909F1-962F-4405-9207-E916A5D8A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285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90F3D7-AAD9-FA43-60D6-FA1488699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6F5E14-DEC7-510D-0028-ABC86E5EF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4803DC-140D-1842-0AC2-968149AE2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CC752D-D4B5-E577-64B1-31234E245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F70D2-499A-4FDA-B5EE-FE6D08E402AF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8FF711-C80C-645C-3F22-73BE476B1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927E6C-1A90-32E4-47EF-C3321867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909F1-962F-4405-9207-E916A5D8A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389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3B420-C663-2E66-4949-034A51F1C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735114-831B-D72D-D7AB-B3C6088610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0D6048-856E-D83A-2038-6778417BAA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6173E3-A193-11B4-031C-80AC61BF5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F70D2-499A-4FDA-B5EE-FE6D08E402AF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A2F77D-C992-5C99-7F23-478C584FD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C009B4-46E7-AADE-A8AB-FC6AB29C4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909F1-962F-4405-9207-E916A5D8A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16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7DC37A-2886-28FF-DEDD-250059B27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DD522-0B7B-DF9B-B4BA-17C6BF8C6F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5A949B-0514-F488-DDDF-04A5CEF468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6F70D2-499A-4FDA-B5EE-FE6D08E402AF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C8D016-04E1-981B-AB9E-6E61641C68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14AEE6-C0AE-3247-5452-6DE8F3043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5909F1-962F-4405-9207-E916A5D8A3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00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Dot Number Total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Lesson 2- Hear problem, count dots, say problem &amp; answer (Hear, Count, Say)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CA9815-6B61-D31A-B8F1-7568C1D85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3E13F30F-5A10-8323-4390-B3D531F3C529}"/>
              </a:ext>
            </a:extLst>
          </p:cNvPr>
          <p:cNvSpPr/>
          <p:nvPr/>
        </p:nvSpPr>
        <p:spPr>
          <a:xfrm>
            <a:off x="8139985" y="186568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6E0E167-F53D-664F-D300-FF6C2455D6AB}"/>
              </a:ext>
            </a:extLst>
          </p:cNvPr>
          <p:cNvSpPr/>
          <p:nvPr/>
        </p:nvSpPr>
        <p:spPr>
          <a:xfrm>
            <a:off x="7225585" y="106523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EBB243-B0C5-F575-98E7-AA53844486D2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913DE3-2289-A31E-EDB5-F7B1E0F64BC7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1E2D878-9305-55BD-933F-0B15BD099136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DACF48-56A5-1AE6-55DF-8ACC529517B8}"/>
              </a:ext>
            </a:extLst>
          </p:cNvPr>
          <p:cNvSpPr txBox="1"/>
          <p:nvPr/>
        </p:nvSpPr>
        <p:spPr>
          <a:xfrm>
            <a:off x="4819650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330CF9-7CF4-C901-2F5A-C1DB26F932BD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2A93D65-7010-8540-F48C-EFB83669F45D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D67F042-E939-3D9B-C727-D597846C6B78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D90DF981-375E-A482-543A-A804E1F25392}"/>
              </a:ext>
            </a:extLst>
          </p:cNvPr>
          <p:cNvSpPr/>
          <p:nvPr/>
        </p:nvSpPr>
        <p:spPr>
          <a:xfrm>
            <a:off x="7682785" y="35981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Audio 35">
            <a:extLst>
              <a:ext uri="{FF2B5EF4-FFF2-40B4-BE49-F238E27FC236}">
                <a16:creationId xmlns:a16="http://schemas.microsoft.com/office/drawing/2014/main" id="{D8B2D5C2-CD7B-6F37-1690-2AD4ADF0FB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0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69"/>
    </mc:Choice>
    <mc:Fallback xmlns="">
      <p:transition spd="slow" advTm="144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8B75F-5F9A-BE1C-18A4-E039A65F2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AC4FCC8-B90F-2765-87E4-C47D3B8E6452}"/>
              </a:ext>
            </a:extLst>
          </p:cNvPr>
          <p:cNvSpPr/>
          <p:nvPr/>
        </p:nvSpPr>
        <p:spPr>
          <a:xfrm>
            <a:off x="8210323" y="18677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93EA0CA-BFCB-A572-E23F-E14EA5EBC5BE}"/>
              </a:ext>
            </a:extLst>
          </p:cNvPr>
          <p:cNvSpPr/>
          <p:nvPr/>
        </p:nvSpPr>
        <p:spPr>
          <a:xfrm>
            <a:off x="7243169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5C793A-AB2B-C48B-948A-E4E0C2ADECE4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599C8D-B8B0-0F86-23AB-EB14CACD2D9A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E3F39A-E923-E28D-11DD-0BA01745D72C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F7D191-A0DA-B0F3-40BE-1885ED0D15E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A8168A-8C84-05B0-C208-088F4DCC47C9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001BB47-25C6-7F26-410C-B0406EA09BB4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7726F31-245F-F8CF-9903-CEF28AED0BD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49C9EDCA-490F-B560-A1D9-045333780FEF}"/>
              </a:ext>
            </a:extLst>
          </p:cNvPr>
          <p:cNvSpPr/>
          <p:nvPr/>
        </p:nvSpPr>
        <p:spPr>
          <a:xfrm>
            <a:off x="7241477" y="32004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D66DEA-19F6-ECDE-D57A-04AAE5EF58A5}"/>
              </a:ext>
            </a:extLst>
          </p:cNvPr>
          <p:cNvSpPr/>
          <p:nvPr/>
        </p:nvSpPr>
        <p:spPr>
          <a:xfrm>
            <a:off x="8210323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Audio 18">
            <a:extLst>
              <a:ext uri="{FF2B5EF4-FFF2-40B4-BE49-F238E27FC236}">
                <a16:creationId xmlns:a16="http://schemas.microsoft.com/office/drawing/2014/main" id="{EFA45DD1-4111-3239-E747-B9A24205D8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43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840"/>
    </mc:Choice>
    <mc:Fallback xmlns="">
      <p:transition spd="slow" advClick="0" advTm="158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E74EA2-D203-4CD6-2C68-ED14B66BE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0560237B-5C59-15D0-88A6-128761C42485}"/>
              </a:ext>
            </a:extLst>
          </p:cNvPr>
          <p:cNvSpPr/>
          <p:nvPr/>
        </p:nvSpPr>
        <p:spPr>
          <a:xfrm>
            <a:off x="8308917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E5D23F3-D2F2-FB12-191B-00262676F9A2}"/>
              </a:ext>
            </a:extLst>
          </p:cNvPr>
          <p:cNvSpPr/>
          <p:nvPr/>
        </p:nvSpPr>
        <p:spPr>
          <a:xfrm>
            <a:off x="7084908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F6B867-C931-6B87-0079-FC862C2D9D64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16C68F-3A2A-A436-CB6F-4AA95A0E827A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B086CC-4782-7792-CB35-F5D9E9F33FA0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60D3BB-BF1F-B560-A8F5-49D9D90DFEAB}"/>
              </a:ext>
            </a:extLst>
          </p:cNvPr>
          <p:cNvSpPr txBox="1"/>
          <p:nvPr/>
        </p:nvSpPr>
        <p:spPr>
          <a:xfrm>
            <a:off x="4819650" y="4666552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F3827B-3DE9-CF13-82F0-4B0A70404706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18BBFB4-BDA3-F2D9-A0A8-AD208398629A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24C4A3B-0BD7-1D15-2651-E7D2ACF6D48A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E88C311F-B8E4-2D3A-9FF6-5748CF3BC0D5}"/>
              </a:ext>
            </a:extLst>
          </p:cNvPr>
          <p:cNvSpPr/>
          <p:nvPr/>
        </p:nvSpPr>
        <p:spPr>
          <a:xfrm>
            <a:off x="7682785" y="15127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E0B403C-80D3-2B1E-BF9F-148FFD5EF98B}"/>
              </a:ext>
            </a:extLst>
          </p:cNvPr>
          <p:cNvSpPr/>
          <p:nvPr/>
        </p:nvSpPr>
        <p:spPr>
          <a:xfrm>
            <a:off x="7100315" y="19699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501041-88EB-6D94-7FAA-22FEA5FEC852}"/>
              </a:ext>
            </a:extLst>
          </p:cNvPr>
          <p:cNvSpPr/>
          <p:nvPr/>
        </p:nvSpPr>
        <p:spPr>
          <a:xfrm>
            <a:off x="8305814" y="19699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3C964E-4C3B-B873-8F99-BD07CA003ACD}"/>
              </a:ext>
            </a:extLst>
          </p:cNvPr>
          <p:cNvSpPr/>
          <p:nvPr/>
        </p:nvSpPr>
        <p:spPr>
          <a:xfrm>
            <a:off x="7100315" y="317107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FE3F837-27BF-FC19-2223-165A6C457B5B}"/>
              </a:ext>
            </a:extLst>
          </p:cNvPr>
          <p:cNvSpPr/>
          <p:nvPr/>
        </p:nvSpPr>
        <p:spPr>
          <a:xfrm>
            <a:off x="8305814" y="317107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425A171-CD61-44AA-80D1-81B1E8682C39}"/>
              </a:ext>
            </a:extLst>
          </p:cNvPr>
          <p:cNvSpPr/>
          <p:nvPr/>
        </p:nvSpPr>
        <p:spPr>
          <a:xfrm>
            <a:off x="7084908" y="407454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44D2BE7-C5B4-4020-0DEC-FF1BB5CC18A7}"/>
              </a:ext>
            </a:extLst>
          </p:cNvPr>
          <p:cNvSpPr/>
          <p:nvPr/>
        </p:nvSpPr>
        <p:spPr>
          <a:xfrm>
            <a:off x="8305814" y="4092183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AD4F1F11-8392-A0A6-B3D7-BCE6B8AFC2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36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2835"/>
    </mc:Choice>
    <mc:Fallback xmlns="">
      <p:transition spd="slow" advClick="0" advTm="228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10" grpId="0" animBg="1"/>
      <p:bldP spid="14" grpId="0" animBg="1"/>
      <p:bldP spid="15" grpId="0" animBg="1"/>
      <p:bldP spid="16" grpId="0" animBg="1"/>
      <p:bldP spid="18" grpId="0" animBg="1"/>
      <p:bldP spid="7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E2360-61D2-6E96-2A31-89BA02F6B5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1C8BBE5C-EC51-BDDD-D35E-60E3BB8A4A25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825009C-DAB8-C4FF-3E81-9C9B90FCBC16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75FC77-FC85-19D9-92C2-B42EB35BB217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DF0756-6A80-6812-D0EF-1FF541E6B662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88C112-777A-848F-2D51-6913AAA2AA24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4930D5-DA30-B161-916E-0FD1E2D3EC5D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EA5A68-4B61-10EE-8C55-F473571849E5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C1E0166-47B6-E758-F240-77A5D975F26F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4EC7E47-3D65-98F6-1623-6C4DFD28E43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3B347A2E-6AEF-07C5-6A65-82ED41029217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7F523CD2-AD9E-4614-FAB5-7D2576B466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9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3874"/>
    </mc:Choice>
    <mc:Fallback xmlns="">
      <p:transition spd="slow" advClick="0" advTm="138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BF549-0994-BF97-A3BA-C121C5FED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C0FFCE9E-3507-102F-5AE7-BE5055CA57A8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4838DDB-E1D4-AC16-E233-C0220777D2D5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18814D-0771-2D18-192C-17F838339ED9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58FDF9-E1F1-E832-8ADF-D3C4F6EB7891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3D070E-EA21-9F67-DC57-AA9B0D07A5A5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58A5A9-6E01-1D18-C0F0-2754D55FCE8E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FFA09C-2188-9FA1-E3FF-7DC1AD92C8E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D246CA-6AF5-DD73-E19D-AFFC9381C553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59FD680-5EEA-EA90-E46D-B6C7F519585B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FCA5D4D3-CA57-63B8-CB6F-B5851AE8E341}"/>
              </a:ext>
            </a:extLst>
          </p:cNvPr>
          <p:cNvSpPr/>
          <p:nvPr/>
        </p:nvSpPr>
        <p:spPr>
          <a:xfrm>
            <a:off x="7751125" y="14755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C995DC1-60B4-EA07-D7AD-062C74FC6466}"/>
              </a:ext>
            </a:extLst>
          </p:cNvPr>
          <p:cNvSpPr/>
          <p:nvPr/>
        </p:nvSpPr>
        <p:spPr>
          <a:xfrm>
            <a:off x="7223893" y="19984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CD26EE9-82D5-8379-846B-742517C98FDF}"/>
              </a:ext>
            </a:extLst>
          </p:cNvPr>
          <p:cNvSpPr/>
          <p:nvPr/>
        </p:nvSpPr>
        <p:spPr>
          <a:xfrm>
            <a:off x="8280662" y="201139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D5B0FF0-4E16-11FD-E5FC-4ED4BA9A4951}"/>
              </a:ext>
            </a:extLst>
          </p:cNvPr>
          <p:cNvSpPr/>
          <p:nvPr/>
        </p:nvSpPr>
        <p:spPr>
          <a:xfrm>
            <a:off x="7732155" y="364584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AF0E304-6E31-9A91-6391-E3A3CC655B03}"/>
              </a:ext>
            </a:extLst>
          </p:cNvPr>
          <p:cNvSpPr/>
          <p:nvPr/>
        </p:nvSpPr>
        <p:spPr>
          <a:xfrm>
            <a:off x="7223893" y="31359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0A89807-ECB6-94FB-077B-45AD1B03F660}"/>
              </a:ext>
            </a:extLst>
          </p:cNvPr>
          <p:cNvSpPr/>
          <p:nvPr/>
        </p:nvSpPr>
        <p:spPr>
          <a:xfrm>
            <a:off x="8280662" y="419854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Audio 24">
            <a:extLst>
              <a:ext uri="{FF2B5EF4-FFF2-40B4-BE49-F238E27FC236}">
                <a16:creationId xmlns:a16="http://schemas.microsoft.com/office/drawing/2014/main" id="{32350079-E54F-D375-A520-2017D362D4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53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871"/>
    </mc:Choice>
    <mc:Fallback xmlns="">
      <p:transition spd="slow" advClick="0" advTm="208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49C81-FF49-9F13-C489-BDF95BF5D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11F04DB8-37B4-1319-89B2-E21281F5871E}"/>
              </a:ext>
            </a:extLst>
          </p:cNvPr>
          <p:cNvSpPr/>
          <p:nvPr/>
        </p:nvSpPr>
        <p:spPr>
          <a:xfrm>
            <a:off x="7244140" y="29771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4D6D544-39EC-C1DC-DC24-C3FE5D1B6740}"/>
              </a:ext>
            </a:extLst>
          </p:cNvPr>
          <p:cNvSpPr/>
          <p:nvPr/>
        </p:nvSpPr>
        <p:spPr>
          <a:xfrm>
            <a:off x="7239873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47197F-F90D-A149-D730-81EAEC87BEE1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3A7BB0-764F-284B-968D-051959C29F88}"/>
              </a:ext>
            </a:extLst>
          </p:cNvPr>
          <p:cNvSpPr txBox="1"/>
          <p:nvPr/>
        </p:nvSpPr>
        <p:spPr>
          <a:xfrm>
            <a:off x="4768413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8ABF712-E54B-B728-3350-96DD49C49E9A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BE41D6-E1C2-C310-5151-253DBF0D9148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3423B2-92C9-BA5C-1497-F41C78072F13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21C24CF-19F8-25D8-B2EB-DFEC8E53C19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25BF5CB-19F5-40FD-A8F3-94DFDD2BC43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5B660071-8CCB-DEE2-FB91-EB7143D4828F}"/>
              </a:ext>
            </a:extLst>
          </p:cNvPr>
          <p:cNvSpPr/>
          <p:nvPr/>
        </p:nvSpPr>
        <p:spPr>
          <a:xfrm>
            <a:off x="8139985" y="29718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75FC372-66AB-EF45-898B-71A9CAAD5A0C}"/>
              </a:ext>
            </a:extLst>
          </p:cNvPr>
          <p:cNvSpPr/>
          <p:nvPr/>
        </p:nvSpPr>
        <p:spPr>
          <a:xfrm>
            <a:off x="7239873" y="36388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21BCF09-9D4D-AEBE-F861-BFA5BCD7CE46}"/>
              </a:ext>
            </a:extLst>
          </p:cNvPr>
          <p:cNvSpPr/>
          <p:nvPr/>
        </p:nvSpPr>
        <p:spPr>
          <a:xfrm>
            <a:off x="8139985" y="36388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1BB832D-EF15-E6ED-F4A4-DFCB8F2AEED9}"/>
              </a:ext>
            </a:extLst>
          </p:cNvPr>
          <p:cNvSpPr/>
          <p:nvPr/>
        </p:nvSpPr>
        <p:spPr>
          <a:xfrm>
            <a:off x="7262318" y="431064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755079B-C145-6BF4-71C8-7201A7E3D778}"/>
              </a:ext>
            </a:extLst>
          </p:cNvPr>
          <p:cNvSpPr/>
          <p:nvPr/>
        </p:nvSpPr>
        <p:spPr>
          <a:xfrm>
            <a:off x="8140167" y="430971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CA84D66-B380-A66B-C0D6-27D2D2A51D9C}"/>
              </a:ext>
            </a:extLst>
          </p:cNvPr>
          <p:cNvSpPr/>
          <p:nvPr/>
        </p:nvSpPr>
        <p:spPr>
          <a:xfrm>
            <a:off x="8122272" y="193469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Audio 23">
            <a:extLst>
              <a:ext uri="{FF2B5EF4-FFF2-40B4-BE49-F238E27FC236}">
                <a16:creationId xmlns:a16="http://schemas.microsoft.com/office/drawing/2014/main" id="{2D959DC5-48FC-5981-4198-A57F299B8B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3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844"/>
    </mc:Choice>
    <mc:Fallback xmlns="">
      <p:transition spd="slow" advClick="0" advTm="208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5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5F31B-174B-15A5-50C0-3E0116644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FE8BBC9-25BD-645B-CD26-CB12F99A7CFF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1C9D933-6A6B-CF4C-0408-7F39DBFD0C53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1A3005-18FE-D2A8-2311-0BA22B9D65E9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E1C85D-B963-135D-8A59-E89B1DF4DF5E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52E55E-B239-033F-0DD5-6FE1DA22E59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1A89FC-C84A-56A5-A19A-A1E3828E3ADB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53DD8C-AA45-CAB7-2A08-6F01D2949ACF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5054CC0-C08A-C7DE-AF5F-B2F33AE05CFD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5875B1E-8105-9626-788B-DE89F2EBF91E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622A024A-9D48-7487-D91D-279E5703146F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D35AB64-F774-1545-398E-A9B3643C004C}"/>
              </a:ext>
            </a:extLst>
          </p:cNvPr>
          <p:cNvSpPr/>
          <p:nvPr/>
        </p:nvSpPr>
        <p:spPr>
          <a:xfrm>
            <a:off x="7048047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2A464FC-A6D8-EEFF-FA02-EAB7D5B8FAA7}"/>
              </a:ext>
            </a:extLst>
          </p:cNvPr>
          <p:cNvSpPr/>
          <p:nvPr/>
        </p:nvSpPr>
        <p:spPr>
          <a:xfrm>
            <a:off x="8320614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B92E071E-CD9C-0C23-F457-BEFD632548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10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26"/>
    </mc:Choice>
    <mc:Fallback xmlns="">
      <p:transition spd="slow" advTm="167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10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C42BC-12B3-D65D-D83B-E6FA62E84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EE308BE8-9CC4-5163-B179-AF658D1C6AF6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3B9F30C-FB15-6A75-AD29-0BDC26C85B5C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F2CBB6-FAAC-2C50-C605-36874A6BAD70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449A34-CDFF-9704-8DC1-2886600C35F6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5FED48-2F9A-B93C-0A9A-203637971A6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C42AC2-8134-861C-6F16-D65489F5072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948F0F-0373-45EF-405D-46E3B67490B4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CBBF475-A654-24D2-A9E6-32E31B7C027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704101D-6D7C-61E8-5054-7E4600852EC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B610D7E1-276A-264D-7E9F-988436539C30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3687699-CDF9-1EC4-1008-83B66F8C7D09}"/>
              </a:ext>
            </a:extLst>
          </p:cNvPr>
          <p:cNvSpPr/>
          <p:nvPr/>
        </p:nvSpPr>
        <p:spPr>
          <a:xfrm>
            <a:off x="7048047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96B32CA-A93F-EC61-8DC8-F05A6D23453F}"/>
              </a:ext>
            </a:extLst>
          </p:cNvPr>
          <p:cNvSpPr/>
          <p:nvPr/>
        </p:nvSpPr>
        <p:spPr>
          <a:xfrm>
            <a:off x="7682785" y="36726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329AD52-CCCA-AA29-C937-9F8BA69C1F95}"/>
              </a:ext>
            </a:extLst>
          </p:cNvPr>
          <p:cNvSpPr/>
          <p:nvPr/>
        </p:nvSpPr>
        <p:spPr>
          <a:xfrm>
            <a:off x="8320614" y="425458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8" name="Audio 27">
            <a:extLst>
              <a:ext uri="{FF2B5EF4-FFF2-40B4-BE49-F238E27FC236}">
                <a16:creationId xmlns:a16="http://schemas.microsoft.com/office/drawing/2014/main" id="{DDC6AD0F-73B0-CAE7-0A70-8C22DB3D0CA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4.068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54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993"/>
    </mc:Choice>
    <mc:Fallback xmlns="">
      <p:transition spd="slow" advTm="189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10" grpId="0" animBg="1"/>
      <p:bldP spid="1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AF494-0CA0-1405-E400-6428C5521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A8BEC9F0-1075-FD18-5D57-6265374A1C47}"/>
              </a:ext>
            </a:extLst>
          </p:cNvPr>
          <p:cNvSpPr/>
          <p:nvPr/>
        </p:nvSpPr>
        <p:spPr>
          <a:xfrm>
            <a:off x="7682785" y="35981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CA0DDB-9266-118F-2CDC-960062EC6CF4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FA22EC-FBC4-45BA-A865-BBF6E09AE3FE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C27BFA-E863-A073-1540-D3560AAC6202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D4EC73-29C7-BC14-1965-9C0EC64F89A4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6CA1FF-4487-5C80-E08A-0E75ADC749D0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9E5BD5-F0DC-77BD-3958-9CB79B974DA4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B61AF42-335B-6C89-3A69-A0943039EB9B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2" name="Audio 51">
            <a:extLst>
              <a:ext uri="{FF2B5EF4-FFF2-40B4-BE49-F238E27FC236}">
                <a16:creationId xmlns:a16="http://schemas.microsoft.com/office/drawing/2014/main" id="{B5D2D497-5E95-8649-DFAE-9B6C27A52B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39"/>
    </mc:Choice>
    <mc:Fallback xmlns="">
      <p:transition spd="slow" advTm="125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  <p:bldLst>
      <p:bldP spid="5" grpId="0" animBg="1"/>
      <p:bldP spid="11" grpId="0"/>
      <p:bldP spid="13" grpId="0"/>
      <p:bldP spid="3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B53F8-60AB-BDC4-B3BC-2D0672B26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BF0B05C-D065-2C1D-893D-069261C8BF91}"/>
              </a:ext>
            </a:extLst>
          </p:cNvPr>
          <p:cNvSpPr/>
          <p:nvPr/>
        </p:nvSpPr>
        <p:spPr>
          <a:xfrm>
            <a:off x="7194426" y="310484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13A2916-A90C-269F-8119-695992DE8149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B4C0B81-27B4-A272-DED0-800AD1B076F2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F59831-F328-4F01-EA27-6334BE85045D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A83588-65B6-BAC5-5FCC-E506087032F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00D430-0FEC-406D-53EA-268E474C4A03}"/>
              </a:ext>
            </a:extLst>
          </p:cNvPr>
          <p:cNvSpPr txBox="1"/>
          <p:nvPr/>
        </p:nvSpPr>
        <p:spPr>
          <a:xfrm>
            <a:off x="4819650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F7D830-678B-235B-4AEA-3C3D5B498FE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F7A1A91-5042-F463-672B-41FB9410D8E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55817AA-8FE3-EAAB-7363-6577E2036AD5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C07B947A-2BF5-090E-8C77-1F71FF232502}"/>
              </a:ext>
            </a:extLst>
          </p:cNvPr>
          <p:cNvSpPr/>
          <p:nvPr/>
        </p:nvSpPr>
        <p:spPr>
          <a:xfrm>
            <a:off x="8169866" y="310484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27436CC-C4E2-A9B8-AEE4-B665E95672CC}"/>
              </a:ext>
            </a:extLst>
          </p:cNvPr>
          <p:cNvSpPr/>
          <p:nvPr/>
        </p:nvSpPr>
        <p:spPr>
          <a:xfrm>
            <a:off x="7682785" y="361735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AC61E14-E993-1BE8-C884-A6FCFFACB36A}"/>
              </a:ext>
            </a:extLst>
          </p:cNvPr>
          <p:cNvSpPr/>
          <p:nvPr/>
        </p:nvSpPr>
        <p:spPr>
          <a:xfrm>
            <a:off x="7225585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FA929F8-E23E-9B84-6490-85364F3E4F75}"/>
              </a:ext>
            </a:extLst>
          </p:cNvPr>
          <p:cNvSpPr/>
          <p:nvPr/>
        </p:nvSpPr>
        <p:spPr>
          <a:xfrm>
            <a:off x="8161925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Audio 19">
            <a:extLst>
              <a:ext uri="{FF2B5EF4-FFF2-40B4-BE49-F238E27FC236}">
                <a16:creationId xmlns:a16="http://schemas.microsoft.com/office/drawing/2014/main" id="{1F546F5A-72A6-4433-2ED4-BB9BA01524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2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656"/>
    </mc:Choice>
    <mc:Fallback xmlns="">
      <p:transition spd="slow" advClick="0" advTm="186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C8D7F-E902-0024-A4F6-A98CF9AC5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FF8E2E1E-A9E0-4697-FBBF-B20FE3EF48B0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C52E9B5-6F95-7743-417B-08B85752D503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FEBA90-6879-F7D5-3E26-24BD7134B4A5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BE8CD8-5C38-9A51-68A5-33B749338835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C71CA7-B3BB-5917-DF7A-64098F811DCD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DFC992-DEE9-AF1D-6FDC-E67EE950894F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684ED9-4235-7844-E251-244E01A89979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C52A26D-FEE1-B53D-6AE8-869148D4C5C8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D666822-9B98-E625-1859-9A764CD889EA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47948DBD-6C82-8656-2A12-0B23004D7BFC}"/>
              </a:ext>
            </a:extLst>
          </p:cNvPr>
          <p:cNvSpPr/>
          <p:nvPr/>
        </p:nvSpPr>
        <p:spPr>
          <a:xfrm>
            <a:off x="7223893" y="183844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338C9DE-F191-3CC4-C0BA-B3A8C19C40FF}"/>
              </a:ext>
            </a:extLst>
          </p:cNvPr>
          <p:cNvSpPr/>
          <p:nvPr/>
        </p:nvSpPr>
        <p:spPr>
          <a:xfrm>
            <a:off x="8294863" y="184222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67000F6-F65E-A0C9-384A-35C93943936E}"/>
              </a:ext>
            </a:extLst>
          </p:cNvPr>
          <p:cNvSpPr/>
          <p:nvPr/>
        </p:nvSpPr>
        <p:spPr>
          <a:xfrm>
            <a:off x="7223893" y="31359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A7F00D3-467C-9682-F69D-A62F2EF0CB32}"/>
              </a:ext>
            </a:extLst>
          </p:cNvPr>
          <p:cNvSpPr/>
          <p:nvPr/>
        </p:nvSpPr>
        <p:spPr>
          <a:xfrm>
            <a:off x="8280662" y="416753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19AD856-E6D6-6881-CBF1-CA4D2213F2C6}"/>
              </a:ext>
            </a:extLst>
          </p:cNvPr>
          <p:cNvSpPr/>
          <p:nvPr/>
        </p:nvSpPr>
        <p:spPr>
          <a:xfrm>
            <a:off x="7751125" y="36726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Audio 20">
            <a:extLst>
              <a:ext uri="{FF2B5EF4-FFF2-40B4-BE49-F238E27FC236}">
                <a16:creationId xmlns:a16="http://schemas.microsoft.com/office/drawing/2014/main" id="{0D7145C3-83D0-3EFA-D75D-0AB3B242F7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2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550"/>
    </mc:Choice>
    <mc:Fallback xmlns="">
      <p:transition spd="slow" advClick="0" advTm="19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AB439-AC5E-94D1-197D-CE4DC9FE0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95060573-67D3-3174-701B-3708A1D90976}"/>
              </a:ext>
            </a:extLst>
          </p:cNvPr>
          <p:cNvSpPr/>
          <p:nvPr/>
        </p:nvSpPr>
        <p:spPr>
          <a:xfrm>
            <a:off x="8308917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18B0F4E-C67C-1DAC-D57C-A3870C0B0D6E}"/>
              </a:ext>
            </a:extLst>
          </p:cNvPr>
          <p:cNvSpPr/>
          <p:nvPr/>
        </p:nvSpPr>
        <p:spPr>
          <a:xfrm>
            <a:off x="7084908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CD59A6-0D9D-4A21-3716-ABF9F1EDA82C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ACD06A-E22E-D7AA-965E-8D45114D6FB8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A6421B4-564B-88D3-5752-F197E3235AD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F3A33D-7E1C-EF81-FCCB-38DE251EF3EE}"/>
              </a:ext>
            </a:extLst>
          </p:cNvPr>
          <p:cNvSpPr txBox="1"/>
          <p:nvPr/>
        </p:nvSpPr>
        <p:spPr>
          <a:xfrm>
            <a:off x="4912302" y="4668975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37109A-52DA-9ADC-B238-606201FE2E6E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F08AAD0-4899-8B72-C5A6-0CEF488865F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B4A14A8-450C-2864-EC01-343068C26EE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5E550EEA-5D17-2FE5-04B8-FC93B8D9783D}"/>
              </a:ext>
            </a:extLst>
          </p:cNvPr>
          <p:cNvSpPr/>
          <p:nvPr/>
        </p:nvSpPr>
        <p:spPr>
          <a:xfrm>
            <a:off x="7682785" y="15127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9E534B9-89A5-28AA-297B-7B5039817DB8}"/>
              </a:ext>
            </a:extLst>
          </p:cNvPr>
          <p:cNvSpPr/>
          <p:nvPr/>
        </p:nvSpPr>
        <p:spPr>
          <a:xfrm>
            <a:off x="7100315" y="19699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FE50402-A6A3-49A9-155A-7B1349ED32E8}"/>
              </a:ext>
            </a:extLst>
          </p:cNvPr>
          <p:cNvSpPr/>
          <p:nvPr/>
        </p:nvSpPr>
        <p:spPr>
          <a:xfrm>
            <a:off x="8305814" y="19699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17B56A9-4DB6-7F4E-3C76-344B0379E10A}"/>
              </a:ext>
            </a:extLst>
          </p:cNvPr>
          <p:cNvSpPr/>
          <p:nvPr/>
        </p:nvSpPr>
        <p:spPr>
          <a:xfrm>
            <a:off x="7100315" y="320335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A9A8D52-32D1-F194-D5AB-5BB7C8A71942}"/>
              </a:ext>
            </a:extLst>
          </p:cNvPr>
          <p:cNvSpPr/>
          <p:nvPr/>
        </p:nvSpPr>
        <p:spPr>
          <a:xfrm>
            <a:off x="8294105" y="419266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Audio 20">
            <a:extLst>
              <a:ext uri="{FF2B5EF4-FFF2-40B4-BE49-F238E27FC236}">
                <a16:creationId xmlns:a16="http://schemas.microsoft.com/office/drawing/2014/main" id="{6EBDF055-19DD-8B44-D744-7B261EF7EA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70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238"/>
    </mc:Choice>
    <mc:Fallback xmlns="">
      <p:transition spd="slow" advClick="0" advTm="192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10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65EB8-E6A2-2F01-4CFA-67E5D6A05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1C1BA337-AB84-1683-B981-6A718A3A4A9E}"/>
              </a:ext>
            </a:extLst>
          </p:cNvPr>
          <p:cNvSpPr/>
          <p:nvPr/>
        </p:nvSpPr>
        <p:spPr>
          <a:xfrm>
            <a:off x="7669370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534D989-EF72-95F6-E687-6956B4A5C402}"/>
              </a:ext>
            </a:extLst>
          </p:cNvPr>
          <p:cNvSpPr/>
          <p:nvPr/>
        </p:nvSpPr>
        <p:spPr>
          <a:xfrm>
            <a:off x="7050903" y="79934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D1ED15-46BA-0110-94E3-C24FB18AC6A4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16D10E-35D9-6F60-3BA9-5098B5DC1BE0}"/>
              </a:ext>
            </a:extLst>
          </p:cNvPr>
          <p:cNvSpPr txBox="1"/>
          <p:nvPr/>
        </p:nvSpPr>
        <p:spPr>
          <a:xfrm>
            <a:off x="4768413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DF42E8-8AB4-A7AB-CE10-7825A48F338E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2546C1-4389-14F0-4C0E-0BA9D37ED9AD}"/>
              </a:ext>
            </a:extLst>
          </p:cNvPr>
          <p:cNvSpPr txBox="1"/>
          <p:nvPr/>
        </p:nvSpPr>
        <p:spPr>
          <a:xfrm>
            <a:off x="469388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41AB93-BD76-D6D3-6D53-86CF04FE01F2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ED1D619-6AC7-5362-0E93-E23F38370A5E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F356CAA-813D-B4BF-F24B-173B3535B9C3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E747BEAC-66D6-298E-6051-5A6972023D46}"/>
              </a:ext>
            </a:extLst>
          </p:cNvPr>
          <p:cNvSpPr/>
          <p:nvPr/>
        </p:nvSpPr>
        <p:spPr>
          <a:xfrm>
            <a:off x="8301350" y="206704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7F43950-3381-79DD-7C4D-000F4212076D}"/>
              </a:ext>
            </a:extLst>
          </p:cNvPr>
          <p:cNvSpPr/>
          <p:nvPr/>
        </p:nvSpPr>
        <p:spPr>
          <a:xfrm flipH="1">
            <a:off x="7682786" y="3598111"/>
            <a:ext cx="457199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8B9DDBA3-2133-4701-1438-7A0B65D8CD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22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6276"/>
    </mc:Choice>
    <mc:Fallback xmlns="">
      <p:transition spd="slow" advClick="0" advTm="162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169A6-23C9-E981-462D-5604F2EBB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5C13F33E-3D37-7F79-44F2-CBF149AA10CA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0B8197-155D-FC8E-2A36-909C0FD98D5E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86F259-8FC7-2BA4-0629-D88721911B7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038704-44FA-B55F-E9FA-ABD8F1F1101D}"/>
              </a:ext>
            </a:extLst>
          </p:cNvPr>
          <p:cNvSpPr txBox="1"/>
          <p:nvPr/>
        </p:nvSpPr>
        <p:spPr>
          <a:xfrm>
            <a:off x="4811134" y="4656197"/>
            <a:ext cx="2254828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spc="-1000" dirty="0"/>
              <a:t>6</a:t>
            </a:r>
          </a:p>
          <a:p>
            <a:endParaRPr lang="en-US" sz="15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710874-D65F-1FB2-2E9F-EEC2B7CD1D5C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0245B96-C852-2A18-495B-D0D2E4DF7DBD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CA0ADF8-1AED-974B-BFB7-9121902A4201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43930854-659C-D20B-7242-F8DCE5326530}"/>
              </a:ext>
            </a:extLst>
          </p:cNvPr>
          <p:cNvSpPr/>
          <p:nvPr/>
        </p:nvSpPr>
        <p:spPr>
          <a:xfrm>
            <a:off x="8189403" y="29541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25699C-8405-9B1A-D660-09096A51DE10}"/>
              </a:ext>
            </a:extLst>
          </p:cNvPr>
          <p:cNvSpPr/>
          <p:nvPr/>
        </p:nvSpPr>
        <p:spPr>
          <a:xfrm>
            <a:off x="7340852" y="295762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06E0167-CB18-C96B-3C1E-B7A2E6396C34}"/>
              </a:ext>
            </a:extLst>
          </p:cNvPr>
          <p:cNvSpPr/>
          <p:nvPr/>
        </p:nvSpPr>
        <p:spPr>
          <a:xfrm>
            <a:off x="7355931" y="359962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C03E12F-0017-B6C3-1980-C5DCCC770A2A}"/>
              </a:ext>
            </a:extLst>
          </p:cNvPr>
          <p:cNvSpPr/>
          <p:nvPr/>
        </p:nvSpPr>
        <p:spPr>
          <a:xfrm>
            <a:off x="8193046" y="359736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7F39175-4990-9AF2-872F-A1C582DB680A}"/>
              </a:ext>
            </a:extLst>
          </p:cNvPr>
          <p:cNvSpPr/>
          <p:nvPr/>
        </p:nvSpPr>
        <p:spPr>
          <a:xfrm>
            <a:off x="7347953" y="423285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A858F3B-794E-CE4D-CFE1-BCDE1B6C57D9}"/>
              </a:ext>
            </a:extLst>
          </p:cNvPr>
          <p:cNvSpPr/>
          <p:nvPr/>
        </p:nvSpPr>
        <p:spPr>
          <a:xfrm>
            <a:off x="8189403" y="423612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49F9DE18-E7AF-4056-8D39-AEAB8E0C9D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50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97"/>
    </mc:Choice>
    <mc:Fallback xmlns="">
      <p:transition spd="slow" advClick="0" advTm="200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1" grpId="0"/>
      <p:bldP spid="13" grpId="0"/>
      <p:bldP spid="3" grpId="0"/>
      <p:bldP spid="12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85115-FB43-079A-DA66-A0120BDFB3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6BEA5E1D-CFB3-CF63-40D2-DC1E724F859F}"/>
              </a:ext>
            </a:extLst>
          </p:cNvPr>
          <p:cNvSpPr/>
          <p:nvPr/>
        </p:nvSpPr>
        <p:spPr>
          <a:xfrm>
            <a:off x="7244140" y="29771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08C6180-25AD-F9B0-187C-77D322D00095}"/>
              </a:ext>
            </a:extLst>
          </p:cNvPr>
          <p:cNvSpPr/>
          <p:nvPr/>
        </p:nvSpPr>
        <p:spPr>
          <a:xfrm>
            <a:off x="7063899" y="91701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2A6AEC-9259-2FD9-2E0B-A9464AE0D1DE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D113E2-5FC7-A234-89C7-EA9ED2CA568A}"/>
              </a:ext>
            </a:extLst>
          </p:cNvPr>
          <p:cNvSpPr txBox="1"/>
          <p:nvPr/>
        </p:nvSpPr>
        <p:spPr>
          <a:xfrm>
            <a:off x="4768413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13493B1-55C5-D2DC-6F03-B8E4A4E8BD8A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73B9E1-0EFB-72BC-384C-91CF0CCA76EF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C71A8C-E631-0EF9-A381-BED076E3ABC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CBA6A9A-3E74-9A62-2A74-525F51C870F2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F38D686-9972-5399-CA59-0C4DFCE09709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6DC43FF2-08F0-5A56-CE1A-9D0CE77CDEA4}"/>
              </a:ext>
            </a:extLst>
          </p:cNvPr>
          <p:cNvSpPr/>
          <p:nvPr/>
        </p:nvSpPr>
        <p:spPr>
          <a:xfrm>
            <a:off x="8139985" y="29718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7F6A216-A8B2-02EF-14C1-B17F35E6F293}"/>
              </a:ext>
            </a:extLst>
          </p:cNvPr>
          <p:cNvSpPr/>
          <p:nvPr/>
        </p:nvSpPr>
        <p:spPr>
          <a:xfrm>
            <a:off x="7239873" y="36388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A8B21F3-E4B0-530B-8C11-F93B0F558249}"/>
              </a:ext>
            </a:extLst>
          </p:cNvPr>
          <p:cNvSpPr/>
          <p:nvPr/>
        </p:nvSpPr>
        <p:spPr>
          <a:xfrm>
            <a:off x="8139985" y="36388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D3968AC-87F9-F7CE-43EC-039A277DCF2F}"/>
              </a:ext>
            </a:extLst>
          </p:cNvPr>
          <p:cNvSpPr/>
          <p:nvPr/>
        </p:nvSpPr>
        <p:spPr>
          <a:xfrm>
            <a:off x="7262318" y="431064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854BDFA-52B6-74EB-B6EB-1CB13DCFA97A}"/>
              </a:ext>
            </a:extLst>
          </p:cNvPr>
          <p:cNvSpPr/>
          <p:nvPr/>
        </p:nvSpPr>
        <p:spPr>
          <a:xfrm>
            <a:off x="8140167" y="430971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C03A62A-D3A1-7D65-BB93-F14174ABAABB}"/>
              </a:ext>
            </a:extLst>
          </p:cNvPr>
          <p:cNvSpPr/>
          <p:nvPr/>
        </p:nvSpPr>
        <p:spPr>
          <a:xfrm>
            <a:off x="8296555" y="2021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D0334AD-3A62-F6B8-52FE-9CE9CD9F7A75}"/>
              </a:ext>
            </a:extLst>
          </p:cNvPr>
          <p:cNvSpPr/>
          <p:nvPr/>
        </p:nvSpPr>
        <p:spPr>
          <a:xfrm>
            <a:off x="7697073" y="144169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Audio 25">
            <a:extLst>
              <a:ext uri="{FF2B5EF4-FFF2-40B4-BE49-F238E27FC236}">
                <a16:creationId xmlns:a16="http://schemas.microsoft.com/office/drawing/2014/main" id="{B18ADC17-5A3E-C53B-9B35-936A825AEB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69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2731"/>
    </mc:Choice>
    <mc:Fallback xmlns="">
      <p:transition spd="slow" advClick="0" advTm="227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5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0"/>
                            </p:stCondLst>
                            <p:childTnLst>
                              <p:par>
                                <p:cTn id="7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6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84</Words>
  <Application>Microsoft Office PowerPoint</Application>
  <PresentationFormat>Widescreen</PresentationFormat>
  <Paragraphs>61</Paragraphs>
  <Slides>16</Slides>
  <Notes>0</Notes>
  <HiddenSlides>0</HiddenSlides>
  <MMClips>15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Dot Number Total  Lesson 2- Hear problem, count dots, say problem &amp; answer (Hear, Count, Say)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Poncy, Brian</dc:creator>
  <cp:lastModifiedBy>Poncy, Brian</cp:lastModifiedBy>
  <cp:revision>1</cp:revision>
  <dcterms:created xsi:type="dcterms:W3CDTF">2025-08-10T18:17:49Z</dcterms:created>
  <dcterms:modified xsi:type="dcterms:W3CDTF">2025-08-10T18:23:02Z</dcterms:modified>
</cp:coreProperties>
</file>