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4" r:id="rId3"/>
    <p:sldId id="345" r:id="rId4"/>
    <p:sldId id="360" r:id="rId5"/>
    <p:sldId id="342" r:id="rId6"/>
    <p:sldId id="354" r:id="rId7"/>
    <p:sldId id="295" r:id="rId8"/>
    <p:sldId id="348" r:id="rId9"/>
    <p:sldId id="303" r:id="rId10"/>
    <p:sldId id="356" r:id="rId11"/>
    <p:sldId id="353" r:id="rId12"/>
    <p:sldId id="292" r:id="rId13"/>
    <p:sldId id="307" r:id="rId14"/>
    <p:sldId id="299" r:id="rId15"/>
    <p:sldId id="351" r:id="rId16"/>
    <p:sldId id="29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48" d="100"/>
          <a:sy n="48" d="100"/>
        </p:scale>
        <p:origin x="72" y="1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881BF-2171-BA85-E322-AE80D2FB1C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1824BD-FF75-F4E5-85DC-8A0E23034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500976-F7BC-FDC4-F547-61C22B2A6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604A8-9D62-DEAD-6E0C-3C53E418C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9D727-E717-4CAF-1664-1524B02C1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29BD9-5F11-7157-8901-232359749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A4944C-EE2C-E90A-4A96-96EBA30B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4C25F-97BC-7878-5BA7-8507D4226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BCEDC-0CCC-7947-1B71-B6EF9113D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D07AF-BE4C-04AF-FABE-4D264E89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2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32A670-27B5-25B3-199A-765DD25B1B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81DA69-B4D9-C929-617E-DD4A5B6DB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1530C-34A9-B381-5BF3-B34DEF87B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C025E-9B76-AFC8-D201-0866D538D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E1085-74C2-92E4-8A04-917273087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763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6BDDF-7724-C0EF-0327-2607502FF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57164-E731-70CE-87DB-D1C390A44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7EFA1-310B-606C-0051-DD7FD1EEB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F22FA-B166-3481-0BA5-342E33BE3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D9413-9009-A196-349A-474C53DBC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1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192D7-9B75-2FF8-5B75-80BDDFE48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38480-3E3E-1222-4201-FEE97FB5C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5EBC7-FD96-3BBA-E2A0-4BE7CBBB4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D2F9A-067E-B7C9-AF6E-89F11D303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447EC-D4AC-5264-9734-C9429386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36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A9043-2C74-112F-7937-D9353CA5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99656-C00D-3E74-B015-1493D1E779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9E0319-8EE5-B8C0-D79D-366BAF016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9F75DF-ABD5-B602-0247-460F5774F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0B1195-F16F-3767-CE62-31A35D2D9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8DDBF4-B694-E5D5-2360-B6CF5C13F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4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78701-A017-D5CC-82A1-99DCB598F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82099-FE38-9328-806F-66FA94906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D095CC-95FD-79FF-B2F3-F3C15AEACC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A1E86-7DF4-293A-5DED-A39EEAB38C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052E7-EBA9-C88B-FAD6-E01FFAB352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CE128B-4C6E-5B07-32B6-B98922E54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CC4737-008B-1CC4-C495-2C51A9881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DDA525-F9D9-87E8-252D-C40DACA7F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9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F27AD-6387-471F-6177-3D1A4C042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46A14-A708-58AF-7829-3FA62706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EC9542-081D-50C4-B6D5-672F95546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6F47D-7B16-1B07-E10C-52CBC92D6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56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E4D8F-58CC-73C1-32FA-FC7AB359F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3F53A9-BABD-B5FB-461C-696CD8C0D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3DE082-E62E-6850-D221-7FB328F1C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9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67350-7D44-CE66-C435-E914CED27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B9247-BBDB-2085-D963-1CFECD0F2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2FD37-3DFB-E5BD-0C27-5807B4F23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05E36B-3901-3A02-1390-101BDBF0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6B9A6-12BC-EE61-1808-3C241E858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A5689-E764-4EFF-F93A-7F5EC6AA6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9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25CB3-13BA-B27C-EF00-3BABE033B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B734F8-AF42-7229-AD4D-C35DCCB19E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E23D0-58A5-0FBF-E612-1C724F7FA2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1E9BC-4850-8B00-10C0-AF2FC493D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83E737-9975-C70E-6782-C2141E9DF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971DE4-2266-231D-037A-8BADEBA57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35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CCF708-5929-2EC4-EAED-7049108E3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8DB55-CAA9-2E14-3D71-496F18660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0E826-F6AB-21F0-4BFA-91A62DF43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818B07-AC5B-443E-BD8B-818E91D4A44D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61A35-C641-01B6-AE40-2EF4AD447C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F13D8D-D4A6-499B-2B1E-27BDD9D3AD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CF9427-6BBB-4AE0-8DE9-401D54501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11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3-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74EA2-D203-4CD6-2C68-ED14B66B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560237B-5C59-15D0-88A6-128761C42485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5D23F3-D2F2-FB12-191B-00262676F9A2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F6B867-C931-6B87-0079-FC862C2D9D6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16C68F-3A2A-A436-CB6F-4AA95A0E827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B086CC-4782-7792-CB35-F5D9E9F33FA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60D3BB-BF1F-B560-A8F5-49D9D90DFEAB}"/>
              </a:ext>
            </a:extLst>
          </p:cNvPr>
          <p:cNvSpPr txBox="1"/>
          <p:nvPr/>
        </p:nvSpPr>
        <p:spPr>
          <a:xfrm>
            <a:off x="4819650" y="4666552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3827B-3DE9-CF13-82F0-4B0A70404706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8BBFB4-BDA3-F2D9-A0A8-AD208398629A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24C4A3B-0BD7-1D15-2651-E7D2ACF6D48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88C311F-B8E4-2D3A-9FF6-5748CF3BC0D5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E0B403C-80D3-2B1E-BF9F-148FFD5EF98B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501041-88EB-6D94-7FAA-22FEA5FEC852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3C964E-4C3B-B873-8F99-BD07CA003ACD}"/>
              </a:ext>
            </a:extLst>
          </p:cNvPr>
          <p:cNvSpPr/>
          <p:nvPr/>
        </p:nvSpPr>
        <p:spPr>
          <a:xfrm>
            <a:off x="7100315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FE3F837-27BF-FC19-2223-165A6C457B5B}"/>
              </a:ext>
            </a:extLst>
          </p:cNvPr>
          <p:cNvSpPr/>
          <p:nvPr/>
        </p:nvSpPr>
        <p:spPr>
          <a:xfrm>
            <a:off x="8305814" y="317107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425A171-CD61-44AA-80D1-81B1E8682C39}"/>
              </a:ext>
            </a:extLst>
          </p:cNvPr>
          <p:cNvSpPr/>
          <p:nvPr/>
        </p:nvSpPr>
        <p:spPr>
          <a:xfrm>
            <a:off x="7084908" y="407454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44D2BE7-C5B4-4020-0DEC-FF1BB5CC18A7}"/>
              </a:ext>
            </a:extLst>
          </p:cNvPr>
          <p:cNvSpPr/>
          <p:nvPr/>
        </p:nvSpPr>
        <p:spPr>
          <a:xfrm>
            <a:off x="8305814" y="409218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AD4F1F11-8392-A0A6-B3D7-BCE6B8AFC2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6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835"/>
    </mc:Choice>
    <mc:Fallback xmlns="">
      <p:transition spd="slow" advClick="0" advTm="22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  <p:bldP spid="7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9DF45-B83B-EF96-65BB-86AC7B7C6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7B890EB7-9972-E943-0BC6-A6F9F54A569E}"/>
              </a:ext>
            </a:extLst>
          </p:cNvPr>
          <p:cNvSpPr/>
          <p:nvPr/>
        </p:nvSpPr>
        <p:spPr>
          <a:xfrm>
            <a:off x="8320614" y="30237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CA44114-2C0E-F9B0-8C3C-F3DA6DF91B1E}"/>
              </a:ext>
            </a:extLst>
          </p:cNvPr>
          <p:cNvSpPr/>
          <p:nvPr/>
        </p:nvSpPr>
        <p:spPr>
          <a:xfrm>
            <a:off x="7095093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C2E25C-E77F-6E50-29C5-27D64A2A1F3F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AF7BF8-2A1E-E701-1CBC-FB0D52F04FC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AA8B44-EF62-272D-68F2-9CDD17CA83B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A6E9CC-18EF-F48C-2A2C-D74AA1A75CF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C2D14D-4378-CCED-2786-9EEF3F76EEA6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B2B22-FD20-2D63-5A99-FE5E5DC8AF7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4CA2B2B-7975-1A1F-0DBB-75816260FAA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661B331-0773-2B1A-75C5-5A4F1C38B194}"/>
              </a:ext>
            </a:extLst>
          </p:cNvPr>
          <p:cNvSpPr/>
          <p:nvPr/>
        </p:nvSpPr>
        <p:spPr>
          <a:xfrm>
            <a:off x="7098184" y="41860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945B9B9-DA8C-86D1-3A73-464EA2293CE5}"/>
              </a:ext>
            </a:extLst>
          </p:cNvPr>
          <p:cNvSpPr/>
          <p:nvPr/>
        </p:nvSpPr>
        <p:spPr>
          <a:xfrm>
            <a:off x="8276353" y="41860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Audio 21">
            <a:extLst>
              <a:ext uri="{FF2B5EF4-FFF2-40B4-BE49-F238E27FC236}">
                <a16:creationId xmlns:a16="http://schemas.microsoft.com/office/drawing/2014/main" id="{9E9C8DDE-6F5B-ABD4-07ED-F22A46F004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1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95"/>
    </mc:Choice>
    <mc:Fallback xmlns="">
      <p:transition spd="slow" advTm="16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6584-544F-3561-13EB-FFBB1BD2B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44532A7-4F09-56B9-EF08-7723B60D25FE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B2F14A0-AC3B-0B56-01B0-B3A5AC52C7D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943126-A693-38A5-6EBA-ED80B2B392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AB72C-4426-81C2-0FB7-340BF6C871D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EB0E26-F56C-4996-0A41-F936AE3AE74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87C9-E40E-13DE-D91F-DDE2B75668A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1A2FB3-208E-B274-9249-8E0F4C05DF6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2F8EEA-B930-C47D-2B16-12DDBEDF6F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67845B2-26A8-BCF2-6AD3-19D791C2D7B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Audio 29">
            <a:extLst>
              <a:ext uri="{FF2B5EF4-FFF2-40B4-BE49-F238E27FC236}">
                <a16:creationId xmlns:a16="http://schemas.microsoft.com/office/drawing/2014/main" id="{8114A286-A05B-1666-36DB-A116CEC08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3"/>
    </mc:Choice>
    <mc:Fallback xmlns="">
      <p:transition spd="slow" advTm="13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53F8-60AB-BDC4-B3BC-2D0672B26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BF0B05C-D065-2C1D-893D-069261C8BF91}"/>
              </a:ext>
            </a:extLst>
          </p:cNvPr>
          <p:cNvSpPr/>
          <p:nvPr/>
        </p:nvSpPr>
        <p:spPr>
          <a:xfrm>
            <a:off x="719442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3A2916-A90C-269F-8119-695992DE8149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C0B81-27B4-A272-DED0-800AD1B076F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F59831-F328-4F01-EA27-6334BE85045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A83588-65B6-BAC5-5FCC-E506087032F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0D430-0FEC-406D-53EA-268E474C4A03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F7D830-678B-235B-4AEA-3C3D5B498F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F7A1A91-5042-F463-672B-41FB9410D8E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55817AA-8FE3-EAAB-7363-6577E2036AD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07B947A-2BF5-090E-8C77-1F71FF232502}"/>
              </a:ext>
            </a:extLst>
          </p:cNvPr>
          <p:cNvSpPr/>
          <p:nvPr/>
        </p:nvSpPr>
        <p:spPr>
          <a:xfrm>
            <a:off x="8169866" y="3104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7436CC-C4E2-A9B8-AEE4-B665E95672CC}"/>
              </a:ext>
            </a:extLst>
          </p:cNvPr>
          <p:cNvSpPr/>
          <p:nvPr/>
        </p:nvSpPr>
        <p:spPr>
          <a:xfrm>
            <a:off x="7682785" y="36173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C61E14-E993-1BE8-C884-A6FCFFACB36A}"/>
              </a:ext>
            </a:extLst>
          </p:cNvPr>
          <p:cNvSpPr/>
          <p:nvPr/>
        </p:nvSpPr>
        <p:spPr>
          <a:xfrm>
            <a:off x="722558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A929F8-E23E-9B84-6490-85364F3E4F75}"/>
              </a:ext>
            </a:extLst>
          </p:cNvPr>
          <p:cNvSpPr/>
          <p:nvPr/>
        </p:nvSpPr>
        <p:spPr>
          <a:xfrm>
            <a:off x="8161925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F546F5A-72A6-4433-2ED4-BB9BA01524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52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656"/>
    </mc:Choice>
    <mc:Fallback xmlns="">
      <p:transition spd="slow" advClick="0" advTm="186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5C1C7-2FA2-133A-805E-3E16795E4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D07A3A4-5CFC-3CAC-CC04-37C706CC1936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F74EA44-2E9A-2485-24EC-A07BD2A1D0D7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C7CCAE-EAD8-95A3-F9C6-011B27FD7A7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CCDF75-E3A7-FA70-4C36-023DC73C71DC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631099-9936-38E8-999A-25C1E0FB1257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0F8B08-AEC9-C114-34B9-6AF86FAB4CD8}"/>
              </a:ext>
            </a:extLst>
          </p:cNvPr>
          <p:cNvSpPr txBox="1"/>
          <p:nvPr/>
        </p:nvSpPr>
        <p:spPr>
          <a:xfrm>
            <a:off x="4819650" y="4692471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0D9633-F86F-D17C-8A44-20D53A4392DB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E91448-26DC-6AA9-C470-24D0629152E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667E65C-35EF-7268-D07F-DB30B26384F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2EBEBCC-92D8-4B3B-D554-7A7A3017FD39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83B1C5-1EA3-0093-2FB4-789F2507B203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F81225-12AA-3E11-9667-5868BB906EA5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4D1FC97-9A21-2B30-A1E3-102023805D07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757435-E159-397E-70FB-F803EA017122}"/>
              </a:ext>
            </a:extLst>
          </p:cNvPr>
          <p:cNvSpPr/>
          <p:nvPr/>
        </p:nvSpPr>
        <p:spPr>
          <a:xfrm>
            <a:off x="7105290" y="307710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8E2749B-D716-D311-CFC2-7052313374B7}"/>
              </a:ext>
            </a:extLst>
          </p:cNvPr>
          <p:cNvSpPr/>
          <p:nvPr/>
        </p:nvSpPr>
        <p:spPr>
          <a:xfrm>
            <a:off x="7683092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D3D1478-5AD9-6D40-212A-5C0B8BD6D762}"/>
              </a:ext>
            </a:extLst>
          </p:cNvPr>
          <p:cNvSpPr/>
          <p:nvPr/>
        </p:nvSpPr>
        <p:spPr>
          <a:xfrm>
            <a:off x="8253899" y="41386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B9F771D1-F2B6-CD61-BC86-E1DB8D2A3D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139"/>
    </mc:Choice>
    <mc:Fallback xmlns="">
      <p:transition spd="slow" advClick="0" advTm="2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AF494-0CA0-1405-E400-6428C552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A8BEC9F0-1075-FD18-5D57-6265374A1C47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CA0DDB-9266-118F-2CDC-960062EC6CF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FA22EC-FBC4-45BA-A865-BBF6E09AE3F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C27BFA-E863-A073-1540-D3560AAC620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4EC73-29C7-BC14-1965-9C0EC64F89A4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6CA1FF-4487-5C80-E08A-0E75ADC749D0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9E5BD5-F0DC-77BD-3958-9CB79B974DA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B61AF42-335B-6C89-3A69-A0943039EB9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Audio 51">
            <a:extLst>
              <a:ext uri="{FF2B5EF4-FFF2-40B4-BE49-F238E27FC236}">
                <a16:creationId xmlns:a16="http://schemas.microsoft.com/office/drawing/2014/main" id="{B5D2D497-5E95-8649-DFAE-9B6C27A52B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39"/>
    </mc:Choice>
    <mc:Fallback xmlns="">
      <p:transition spd="slow" advTm="12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5" grpId="0" animBg="1"/>
      <p:bldP spid="11" grpId="0"/>
      <p:bldP spid="13" grpId="0"/>
      <p:bldP spid="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A9815-6B61-D31A-B8F1-7568C1D85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E13F30F-5A10-8323-4390-B3D531F3C529}"/>
              </a:ext>
            </a:extLst>
          </p:cNvPr>
          <p:cNvSpPr/>
          <p:nvPr/>
        </p:nvSpPr>
        <p:spPr>
          <a:xfrm>
            <a:off x="8139985" y="186568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E0E167-F53D-664F-D300-FF6C2455D6AB}"/>
              </a:ext>
            </a:extLst>
          </p:cNvPr>
          <p:cNvSpPr/>
          <p:nvPr/>
        </p:nvSpPr>
        <p:spPr>
          <a:xfrm>
            <a:off x="7225585" y="10652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BB243-B0C5-F575-98E7-AA53844486D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913DE3-2289-A31E-EDB5-F7B1E0F64BC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E2D878-9305-55BD-933F-0B15BD09913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DACF48-56A5-1AE6-55DF-8ACC529517B8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330CF9-7CF4-C901-2F5A-C1DB26F932B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A93D65-7010-8540-F48C-EFB83669F45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7F042-E939-3D9B-C727-D597846C6B7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D90DF981-375E-A482-543A-A804E1F25392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D8B2D5C2-CD7B-6F37-1690-2AD4ADF0F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69"/>
    </mc:Choice>
    <mc:Fallback xmlns="">
      <p:transition spd="slow" advTm="14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E80BD-53D3-18B4-2BFC-F86386BE9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A60BC-6B88-6D4D-B5EA-070D24D0AE6B}"/>
              </a:ext>
            </a:extLst>
          </p:cNvPr>
          <p:cNvSpPr/>
          <p:nvPr/>
        </p:nvSpPr>
        <p:spPr>
          <a:xfrm>
            <a:off x="8320614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B49586-B38F-F772-766D-F2B2703F25A5}"/>
              </a:ext>
            </a:extLst>
          </p:cNvPr>
          <p:cNvSpPr/>
          <p:nvPr/>
        </p:nvSpPr>
        <p:spPr>
          <a:xfrm>
            <a:off x="7095093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C707E-850A-0DFA-1EE6-D7B057F44AC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5BBBA4-DEBE-9E86-4E70-39774554DFF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0E4A6A-CDF7-9513-70C3-38E5BB989F2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64820-098E-AC3F-17D3-74ED96F5EBC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36C77-2EA5-7391-128D-B674FF786C3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6AEDD0-93EB-7BDF-FFEC-918230DC7A59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9187BE9-9ED9-6A0E-AA3C-AAC0B8E180B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26F5C2C5-7318-D4FD-7D29-2EAC6B8617FB}"/>
              </a:ext>
            </a:extLst>
          </p:cNvPr>
          <p:cNvSpPr/>
          <p:nvPr/>
        </p:nvSpPr>
        <p:spPr>
          <a:xfrm>
            <a:off x="771795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75E142-194F-FE55-7BE6-D9785FAA60C1}"/>
              </a:ext>
            </a:extLst>
          </p:cNvPr>
          <p:cNvSpPr/>
          <p:nvPr/>
        </p:nvSpPr>
        <p:spPr>
          <a:xfrm>
            <a:off x="7095093" y="41675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FE4455-0A43-3FFB-D11A-87161BD1C693}"/>
              </a:ext>
            </a:extLst>
          </p:cNvPr>
          <p:cNvSpPr/>
          <p:nvPr/>
        </p:nvSpPr>
        <p:spPr>
          <a:xfrm>
            <a:off x="8320614" y="418508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CB060037-B439-8D82-8A7F-DEB8B528B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89"/>
    </mc:Choice>
    <mc:Fallback xmlns="">
      <p:transition spd="slow" advClick="0" advTm="17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99C22-32A0-C1A8-E2D3-72A35C429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D0096B7-7A0F-7BDB-7D0C-DA523205AFB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F7C83F7-6825-C8AD-12F0-C80637C9D079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4338EE-CD51-EAB7-D22F-4F259CD594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F35EDB-002E-9DBD-96C1-B1274906415C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FFB10A-C977-22B4-67E0-87EECE0076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298445-1C12-0AF6-492E-1EB2C7F347D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6BFE7B-D807-FD03-2100-923D882BB9AA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F853C4A-3157-4D70-9FE8-3C49AD4AAB7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40C01C-4268-D883-2EA0-C7205179FD2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D2FD3D3-B01C-1E49-A709-BE86036EDBCC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2D08F81-E373-8A8F-5CA1-C707B96B0E74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F273D6C-B5E6-C6E9-9CAC-F772D13B006D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736A21C-E11F-17B1-137D-AB34CECC33D6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09FD4D-7F90-A6A9-D9A4-F8915961C96E}"/>
              </a:ext>
            </a:extLst>
          </p:cNvPr>
          <p:cNvSpPr/>
          <p:nvPr/>
        </p:nvSpPr>
        <p:spPr>
          <a:xfrm>
            <a:off x="7290742" y="317897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873F93B-A7A9-E2C0-F189-BA8CEC382DDE}"/>
              </a:ext>
            </a:extLst>
          </p:cNvPr>
          <p:cNvSpPr/>
          <p:nvPr/>
        </p:nvSpPr>
        <p:spPr>
          <a:xfrm>
            <a:off x="8119457" y="408925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5241FB3D-5B52-C68B-9F89-E5FB49BC04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5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97"/>
    </mc:Choice>
    <mc:Fallback xmlns="">
      <p:transition spd="slow" advTm="20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5CE3C-8E7B-259F-A9D4-5399A7E7B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A660A8B-C86A-7891-7E5D-BC6A29C2A811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C9C90E1-F863-5386-D3E0-F573373A1E11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BC918A-B820-203B-E897-81B6F8CF00D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99D341-70CA-1CF8-88BE-C07895DA338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71507C-B03F-81D5-A1ED-B65B141CC04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E114E2-DD95-DE5A-7EC2-032C19144C32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AFE9D-E8A3-9C6D-CC49-884BB01C86D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C32AAD-8EBF-8028-1139-41C7AD0EDC4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D21B681-338C-272D-8D09-CE950D9006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E5F8C02-37CC-E811-D788-FD21DF671290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01F9A24-4CA8-E512-84F0-7538CDCCC1A3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1B0D22A-571A-BD7E-6C8B-A7AD842DAC4D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60E16F2-973A-AB64-E048-4083A646FE90}"/>
              </a:ext>
            </a:extLst>
          </p:cNvPr>
          <p:cNvSpPr/>
          <p:nvPr/>
        </p:nvSpPr>
        <p:spPr>
          <a:xfrm>
            <a:off x="72238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3A9425-9011-567D-912E-C9CB6DF85034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87043EE-782B-B817-6F64-7E5ED4719B77}"/>
              </a:ext>
            </a:extLst>
          </p:cNvPr>
          <p:cNvSpPr/>
          <p:nvPr/>
        </p:nvSpPr>
        <p:spPr>
          <a:xfrm>
            <a:off x="829486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691B3626-002C-7D08-FDD3-162F7FD2A8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623"/>
    </mc:Choice>
    <mc:Fallback xmlns="">
      <p:transition spd="slow" advClick="0" advTm="2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4CD4A-4226-4007-2233-35545214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01F8097-5FCB-2EAA-8403-A63C2099DD2F}"/>
              </a:ext>
            </a:extLst>
          </p:cNvPr>
          <p:cNvSpPr/>
          <p:nvPr/>
        </p:nvSpPr>
        <p:spPr>
          <a:xfrm>
            <a:off x="7077351" y="294164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823CEE0-BA6C-F793-9BF7-B6B393AD35C2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9A04EB-92D0-7F4F-359A-24DDAA6FBD5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1572FB-F86D-1A1A-AB28-AED6E3912BFE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14A069-1284-3857-FBAE-3DFE73DD0F5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98A76-39A4-D58B-191E-B32E920BA851}"/>
              </a:ext>
            </a:extLst>
          </p:cNvPr>
          <p:cNvSpPr txBox="1"/>
          <p:nvPr/>
        </p:nvSpPr>
        <p:spPr>
          <a:xfrm>
            <a:off x="469388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AF12C8-BC17-197D-D698-63A53F5DDE3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FDF4287-5D1D-CC92-CF53-D78A0825580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7C9175D-8FF6-639A-A6F5-55B562CEDD2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2D9246D-98A6-2B6B-9C5D-D7CD9B9C9513}"/>
              </a:ext>
            </a:extLst>
          </p:cNvPr>
          <p:cNvSpPr/>
          <p:nvPr/>
        </p:nvSpPr>
        <p:spPr>
          <a:xfrm>
            <a:off x="7682785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89E01A-EC86-2CB6-5D25-6BB20A22B952}"/>
              </a:ext>
            </a:extLst>
          </p:cNvPr>
          <p:cNvSpPr/>
          <p:nvPr/>
        </p:nvSpPr>
        <p:spPr>
          <a:xfrm flipH="1">
            <a:off x="8301217" y="4254580"/>
            <a:ext cx="457199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D6A57882-BFD5-BCFF-50B0-895F24C2AE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1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454"/>
    </mc:Choice>
    <mc:Fallback xmlns="">
      <p:transition spd="slow" advClick="0" advTm="16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1C7C8-2E13-1D63-BAEA-162BE00F5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F8B15AC-D930-23CA-07FE-A8F76F1BBAAD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8E3E80D-5537-D20A-2683-7D83420710A5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4C8EA2-E6EA-89B4-8E2B-53D150DE9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204F3F-1084-99BE-D93E-CA19A7ED550D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7FDB6A-EAAE-CAEB-677A-606C285742F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E51B2A-E7E7-263A-545B-0AE25A5F702E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3A2E48-F27C-183F-674F-9433E861C8A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5104F0-3316-0172-4B1D-B27D638192D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8EF1C0D-3D4C-CC14-3975-FC58068349D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DF3743B-7C31-A075-B666-54DD3B3D79C9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663FF55-0203-2043-9C7D-87687B9393A6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725650C-CD7C-789C-723D-D0663ECD8C41}"/>
              </a:ext>
            </a:extLst>
          </p:cNvPr>
          <p:cNvSpPr/>
          <p:nvPr/>
        </p:nvSpPr>
        <p:spPr>
          <a:xfrm>
            <a:off x="8273748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6B6A4C-C122-5009-6F5A-81D22601A3B2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A9C870-D265-E18A-83B5-50E0599CFE1E}"/>
              </a:ext>
            </a:extLst>
          </p:cNvPr>
          <p:cNvSpPr/>
          <p:nvPr/>
        </p:nvSpPr>
        <p:spPr>
          <a:xfrm>
            <a:off x="7048047" y="4173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97A08CA-6DF0-6516-1282-E97CB8AFFE7B}"/>
              </a:ext>
            </a:extLst>
          </p:cNvPr>
          <p:cNvSpPr/>
          <p:nvPr/>
        </p:nvSpPr>
        <p:spPr>
          <a:xfrm>
            <a:off x="8273748" y="419683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7" name="Audio 26">
            <a:extLst>
              <a:ext uri="{FF2B5EF4-FFF2-40B4-BE49-F238E27FC236}">
                <a16:creationId xmlns:a16="http://schemas.microsoft.com/office/drawing/2014/main" id="{B4A52C6D-067A-320A-AD64-298E2E0F93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89"/>
    </mc:Choice>
    <mc:Fallback xmlns="">
      <p:transition spd="slow" advTm="21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E2485-6693-599E-6FF7-1A2EC1692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8DFB6-DFC7-5602-B8F8-1A079FBEE4DD}"/>
              </a:ext>
            </a:extLst>
          </p:cNvPr>
          <p:cNvSpPr/>
          <p:nvPr/>
        </p:nvSpPr>
        <p:spPr>
          <a:xfrm>
            <a:off x="8085539" y="1868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C98EA45-F226-7074-26EA-DA93FF051E8F}"/>
              </a:ext>
            </a:extLst>
          </p:cNvPr>
          <p:cNvSpPr/>
          <p:nvPr/>
        </p:nvSpPr>
        <p:spPr>
          <a:xfrm>
            <a:off x="7241477" y="98311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645F1B-5CF1-6EE3-FD64-57650B3B10E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8864D9-AE92-28F2-8C2E-585330C88F6B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E43A84-A1E6-E3E3-40B2-1F003348ADC8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964BB-DB4B-A475-2BD5-645B47BA7DA5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8DDF7-DC4E-CD80-8349-DD93C0607B32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22D19A5-A4FB-B4F8-3FB8-563B78E09A8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F558A58-36BB-28C1-B4FF-29EF168273E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Audio 23">
            <a:extLst>
              <a:ext uri="{FF2B5EF4-FFF2-40B4-BE49-F238E27FC236}">
                <a16:creationId xmlns:a16="http://schemas.microsoft.com/office/drawing/2014/main" id="{03A43BEB-BD53-0D15-D04A-812D3C6FB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8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5"/>
    </mc:Choice>
    <mc:Fallback xmlns="">
      <p:transition spd="slow" advTm="13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84</Words>
  <Application>Microsoft Office PowerPoint</Application>
  <PresentationFormat>Widescreen</PresentationFormat>
  <Paragraphs>61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Dot Number Total  Lesson 3-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2025-08-10T18:23:09Z</dcterms:created>
  <dcterms:modified xsi:type="dcterms:W3CDTF">2025-08-10T18:26:55Z</dcterms:modified>
</cp:coreProperties>
</file>