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62" r:id="rId3"/>
    <p:sldId id="263" r:id="rId4"/>
    <p:sldId id="256" r:id="rId5"/>
    <p:sldId id="260" r:id="rId6"/>
    <p:sldId id="264" r:id="rId7"/>
    <p:sldId id="259" r:id="rId8"/>
    <p:sldId id="261"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9" r:id="rId22"/>
    <p:sldId id="277" r:id="rId23"/>
    <p:sldId id="278" r:id="rId24"/>
    <p:sldId id="280" r:id="rId25"/>
    <p:sldId id="349" r:id="rId26"/>
    <p:sldId id="346" r:id="rId2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56F4FDD-F635-47BF-8ACE-EE3CFA635521}" v="3" dt="2025-08-05T07:25:43.41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000" autoAdjust="0"/>
    <p:restoredTop sz="94660"/>
  </p:normalViewPr>
  <p:slideViewPr>
    <p:cSldViewPr snapToGrid="0">
      <p:cViewPr varScale="1">
        <p:scale>
          <a:sx n="106" d="100"/>
          <a:sy n="106" d="100"/>
        </p:scale>
        <p:origin x="504"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 Id="rId8"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oncy, Brian" userId="002c98f0-3707-44e7-b27e-58ac2885d61f" providerId="ADAL" clId="{A85D9A3C-4206-4DA4-A7B6-88F2889DFE17}"/>
    <pc:docChg chg="custSel addSld modSld">
      <pc:chgData name="Poncy, Brian" userId="002c98f0-3707-44e7-b27e-58ac2885d61f" providerId="ADAL" clId="{A85D9A3C-4206-4DA4-A7B6-88F2889DFE17}" dt="2025-07-31T06:58:19.811" v="100" actId="20577"/>
      <pc:docMkLst>
        <pc:docMk/>
      </pc:docMkLst>
      <pc:sldChg chg="add">
        <pc:chgData name="Poncy, Brian" userId="002c98f0-3707-44e7-b27e-58ac2885d61f" providerId="ADAL" clId="{A85D9A3C-4206-4DA4-A7B6-88F2889DFE17}" dt="2025-07-31T06:51:54.261" v="4"/>
        <pc:sldMkLst>
          <pc:docMk/>
          <pc:sldMk cId="2301479455" sldId="256"/>
        </pc:sldMkLst>
      </pc:sldChg>
      <pc:sldChg chg="modSp mod">
        <pc:chgData name="Poncy, Brian" userId="002c98f0-3707-44e7-b27e-58ac2885d61f" providerId="ADAL" clId="{A85D9A3C-4206-4DA4-A7B6-88F2889DFE17}" dt="2025-07-31T06:58:19.811" v="100" actId="20577"/>
        <pc:sldMkLst>
          <pc:docMk/>
          <pc:sldMk cId="1152498174" sldId="257"/>
        </pc:sldMkLst>
        <pc:spChg chg="mod">
          <ac:chgData name="Poncy, Brian" userId="002c98f0-3707-44e7-b27e-58ac2885d61f" providerId="ADAL" clId="{A85D9A3C-4206-4DA4-A7B6-88F2889DFE17}" dt="2025-07-31T06:58:19.811" v="100" actId="20577"/>
          <ac:spMkLst>
            <pc:docMk/>
            <pc:sldMk cId="1152498174" sldId="257"/>
            <ac:spMk id="2" creationId="{7D11E6F9-48A4-0F48-121D-CA789C12D048}"/>
          </ac:spMkLst>
        </pc:spChg>
      </pc:sldChg>
      <pc:sldChg chg="add">
        <pc:chgData name="Poncy, Brian" userId="002c98f0-3707-44e7-b27e-58ac2885d61f" providerId="ADAL" clId="{A85D9A3C-4206-4DA4-A7B6-88F2889DFE17}" dt="2025-07-31T06:51:50.364" v="3"/>
        <pc:sldMkLst>
          <pc:docMk/>
          <pc:sldMk cId="1289459656" sldId="259"/>
        </pc:sldMkLst>
      </pc:sldChg>
      <pc:sldChg chg="add">
        <pc:chgData name="Poncy, Brian" userId="002c98f0-3707-44e7-b27e-58ac2885d61f" providerId="ADAL" clId="{A85D9A3C-4206-4DA4-A7B6-88F2889DFE17}" dt="2025-07-31T06:51:35.660" v="1"/>
        <pc:sldMkLst>
          <pc:docMk/>
          <pc:sldMk cId="2784365577" sldId="260"/>
        </pc:sldMkLst>
      </pc:sldChg>
      <pc:sldChg chg="add">
        <pc:chgData name="Poncy, Brian" userId="002c98f0-3707-44e7-b27e-58ac2885d61f" providerId="ADAL" clId="{A85D9A3C-4206-4DA4-A7B6-88F2889DFE17}" dt="2025-07-31T06:52:14.877" v="6"/>
        <pc:sldMkLst>
          <pc:docMk/>
          <pc:sldMk cId="2456124101" sldId="261"/>
        </pc:sldMkLst>
      </pc:sldChg>
      <pc:sldChg chg="add">
        <pc:chgData name="Poncy, Brian" userId="002c98f0-3707-44e7-b27e-58ac2885d61f" providerId="ADAL" clId="{A85D9A3C-4206-4DA4-A7B6-88F2889DFE17}" dt="2025-07-31T06:51:26.813" v="0"/>
        <pc:sldMkLst>
          <pc:docMk/>
          <pc:sldMk cId="1581077984" sldId="263"/>
        </pc:sldMkLst>
      </pc:sldChg>
      <pc:sldChg chg="add">
        <pc:chgData name="Poncy, Brian" userId="002c98f0-3707-44e7-b27e-58ac2885d61f" providerId="ADAL" clId="{A85D9A3C-4206-4DA4-A7B6-88F2889DFE17}" dt="2025-07-31T06:51:42.541" v="2"/>
        <pc:sldMkLst>
          <pc:docMk/>
          <pc:sldMk cId="2229690982" sldId="264"/>
        </pc:sldMkLst>
      </pc:sldChg>
      <pc:sldChg chg="add">
        <pc:chgData name="Poncy, Brian" userId="002c98f0-3707-44e7-b27e-58ac2885d61f" providerId="ADAL" clId="{A85D9A3C-4206-4DA4-A7B6-88F2889DFE17}" dt="2025-07-31T06:52:10.045" v="5"/>
        <pc:sldMkLst>
          <pc:docMk/>
          <pc:sldMk cId="2741059312" sldId="265"/>
        </pc:sldMkLst>
      </pc:sldChg>
      <pc:sldChg chg="add">
        <pc:chgData name="Poncy, Brian" userId="002c98f0-3707-44e7-b27e-58ac2885d61f" providerId="ADAL" clId="{A85D9A3C-4206-4DA4-A7B6-88F2889DFE17}" dt="2025-07-31T06:52:21.805" v="7"/>
        <pc:sldMkLst>
          <pc:docMk/>
          <pc:sldMk cId="3863186465" sldId="266"/>
        </pc:sldMkLst>
      </pc:sldChg>
      <pc:sldChg chg="add">
        <pc:chgData name="Poncy, Brian" userId="002c98f0-3707-44e7-b27e-58ac2885d61f" providerId="ADAL" clId="{A85D9A3C-4206-4DA4-A7B6-88F2889DFE17}" dt="2025-07-31T06:52:26.191" v="8"/>
        <pc:sldMkLst>
          <pc:docMk/>
          <pc:sldMk cId="1425579430" sldId="267"/>
        </pc:sldMkLst>
      </pc:sldChg>
      <pc:sldChg chg="add">
        <pc:chgData name="Poncy, Brian" userId="002c98f0-3707-44e7-b27e-58ac2885d61f" providerId="ADAL" clId="{A85D9A3C-4206-4DA4-A7B6-88F2889DFE17}" dt="2025-07-31T06:52:31.701" v="9"/>
        <pc:sldMkLst>
          <pc:docMk/>
          <pc:sldMk cId="3583974535" sldId="268"/>
        </pc:sldMkLst>
      </pc:sldChg>
      <pc:sldChg chg="add">
        <pc:chgData name="Poncy, Brian" userId="002c98f0-3707-44e7-b27e-58ac2885d61f" providerId="ADAL" clId="{A85D9A3C-4206-4DA4-A7B6-88F2889DFE17}" dt="2025-07-31T06:52:34.366" v="10"/>
        <pc:sldMkLst>
          <pc:docMk/>
          <pc:sldMk cId="3689022233" sldId="269"/>
        </pc:sldMkLst>
      </pc:sldChg>
      <pc:sldChg chg="add">
        <pc:chgData name="Poncy, Brian" userId="002c98f0-3707-44e7-b27e-58ac2885d61f" providerId="ADAL" clId="{A85D9A3C-4206-4DA4-A7B6-88F2889DFE17}" dt="2025-07-31T06:52:39.020" v="11"/>
        <pc:sldMkLst>
          <pc:docMk/>
          <pc:sldMk cId="3213245193" sldId="270"/>
        </pc:sldMkLst>
      </pc:sldChg>
      <pc:sldChg chg="add">
        <pc:chgData name="Poncy, Brian" userId="002c98f0-3707-44e7-b27e-58ac2885d61f" providerId="ADAL" clId="{A85D9A3C-4206-4DA4-A7B6-88F2889DFE17}" dt="2025-07-31T06:52:43.013" v="12"/>
        <pc:sldMkLst>
          <pc:docMk/>
          <pc:sldMk cId="819215423" sldId="271"/>
        </pc:sldMkLst>
      </pc:sldChg>
      <pc:sldChg chg="add">
        <pc:chgData name="Poncy, Brian" userId="002c98f0-3707-44e7-b27e-58ac2885d61f" providerId="ADAL" clId="{A85D9A3C-4206-4DA4-A7B6-88F2889DFE17}" dt="2025-07-31T06:52:51.966" v="13"/>
        <pc:sldMkLst>
          <pc:docMk/>
          <pc:sldMk cId="2781563788" sldId="272"/>
        </pc:sldMkLst>
      </pc:sldChg>
      <pc:sldChg chg="add">
        <pc:chgData name="Poncy, Brian" userId="002c98f0-3707-44e7-b27e-58ac2885d61f" providerId="ADAL" clId="{A85D9A3C-4206-4DA4-A7B6-88F2889DFE17}" dt="2025-07-31T06:53:02.405" v="14"/>
        <pc:sldMkLst>
          <pc:docMk/>
          <pc:sldMk cId="4031884971" sldId="273"/>
        </pc:sldMkLst>
      </pc:sldChg>
      <pc:sldChg chg="add">
        <pc:chgData name="Poncy, Brian" userId="002c98f0-3707-44e7-b27e-58ac2885d61f" providerId="ADAL" clId="{A85D9A3C-4206-4DA4-A7B6-88F2889DFE17}" dt="2025-07-31T06:53:05.302" v="15"/>
        <pc:sldMkLst>
          <pc:docMk/>
          <pc:sldMk cId="1625111339" sldId="274"/>
        </pc:sldMkLst>
      </pc:sldChg>
      <pc:sldChg chg="add">
        <pc:chgData name="Poncy, Brian" userId="002c98f0-3707-44e7-b27e-58ac2885d61f" providerId="ADAL" clId="{A85D9A3C-4206-4DA4-A7B6-88F2889DFE17}" dt="2025-07-31T06:53:11.919" v="16"/>
        <pc:sldMkLst>
          <pc:docMk/>
          <pc:sldMk cId="4235714772" sldId="275"/>
        </pc:sldMkLst>
      </pc:sldChg>
      <pc:sldChg chg="add">
        <pc:chgData name="Poncy, Brian" userId="002c98f0-3707-44e7-b27e-58ac2885d61f" providerId="ADAL" clId="{A85D9A3C-4206-4DA4-A7B6-88F2889DFE17}" dt="2025-07-31T06:53:15.214" v="17"/>
        <pc:sldMkLst>
          <pc:docMk/>
          <pc:sldMk cId="2505593881" sldId="276"/>
        </pc:sldMkLst>
      </pc:sldChg>
      <pc:sldChg chg="add">
        <pc:chgData name="Poncy, Brian" userId="002c98f0-3707-44e7-b27e-58ac2885d61f" providerId="ADAL" clId="{A85D9A3C-4206-4DA4-A7B6-88F2889DFE17}" dt="2025-07-31T06:53:17.943" v="18"/>
        <pc:sldMkLst>
          <pc:docMk/>
          <pc:sldMk cId="89298000" sldId="277"/>
        </pc:sldMkLst>
      </pc:sldChg>
      <pc:sldChg chg="add">
        <pc:chgData name="Poncy, Brian" userId="002c98f0-3707-44e7-b27e-58ac2885d61f" providerId="ADAL" clId="{A85D9A3C-4206-4DA4-A7B6-88F2889DFE17}" dt="2025-07-31T06:53:22.742" v="19"/>
        <pc:sldMkLst>
          <pc:docMk/>
          <pc:sldMk cId="2769901877" sldId="278"/>
        </pc:sldMkLst>
      </pc:sldChg>
      <pc:sldChg chg="add">
        <pc:chgData name="Poncy, Brian" userId="002c98f0-3707-44e7-b27e-58ac2885d61f" providerId="ADAL" clId="{A85D9A3C-4206-4DA4-A7B6-88F2889DFE17}" dt="2025-07-31T06:53:32.509" v="20"/>
        <pc:sldMkLst>
          <pc:docMk/>
          <pc:sldMk cId="1056370074" sldId="279"/>
        </pc:sldMkLst>
      </pc:sldChg>
      <pc:sldChg chg="add">
        <pc:chgData name="Poncy, Brian" userId="002c98f0-3707-44e7-b27e-58ac2885d61f" providerId="ADAL" clId="{A85D9A3C-4206-4DA4-A7B6-88F2889DFE17}" dt="2025-07-31T06:53:55.674" v="21"/>
        <pc:sldMkLst>
          <pc:docMk/>
          <pc:sldMk cId="2014591894" sldId="280"/>
        </pc:sldMkLst>
      </pc:sldChg>
      <pc:sldChg chg="add">
        <pc:chgData name="Poncy, Brian" userId="002c98f0-3707-44e7-b27e-58ac2885d61f" providerId="ADAL" clId="{A85D9A3C-4206-4DA4-A7B6-88F2889DFE17}" dt="2025-07-31T06:54:03.064" v="22"/>
        <pc:sldMkLst>
          <pc:docMk/>
          <pc:sldMk cId="937301021" sldId="281"/>
        </pc:sldMkLst>
      </pc:sldChg>
      <pc:sldChg chg="add">
        <pc:chgData name="Poncy, Brian" userId="002c98f0-3707-44e7-b27e-58ac2885d61f" providerId="ADAL" clId="{A85D9A3C-4206-4DA4-A7B6-88F2889DFE17}" dt="2025-07-31T06:54:05.593" v="23"/>
        <pc:sldMkLst>
          <pc:docMk/>
          <pc:sldMk cId="3364839456" sldId="282"/>
        </pc:sldMkLst>
      </pc:sldChg>
      <pc:sldChg chg="add">
        <pc:chgData name="Poncy, Brian" userId="002c98f0-3707-44e7-b27e-58ac2885d61f" providerId="ADAL" clId="{A85D9A3C-4206-4DA4-A7B6-88F2889DFE17}" dt="2025-07-31T06:54:15.093" v="24"/>
        <pc:sldMkLst>
          <pc:docMk/>
          <pc:sldMk cId="2618407922" sldId="283"/>
        </pc:sldMkLst>
      </pc:sldChg>
      <pc:sldChg chg="add">
        <pc:chgData name="Poncy, Brian" userId="002c98f0-3707-44e7-b27e-58ac2885d61f" providerId="ADAL" clId="{A85D9A3C-4206-4DA4-A7B6-88F2889DFE17}" dt="2025-07-31T06:54:24.529" v="25"/>
        <pc:sldMkLst>
          <pc:docMk/>
          <pc:sldMk cId="775470158" sldId="284"/>
        </pc:sldMkLst>
      </pc:sldChg>
      <pc:sldChg chg="add">
        <pc:chgData name="Poncy, Brian" userId="002c98f0-3707-44e7-b27e-58ac2885d61f" providerId="ADAL" clId="{A85D9A3C-4206-4DA4-A7B6-88F2889DFE17}" dt="2025-07-31T06:54:32.799" v="26"/>
        <pc:sldMkLst>
          <pc:docMk/>
          <pc:sldMk cId="184411191" sldId="285"/>
        </pc:sldMkLst>
      </pc:sldChg>
      <pc:sldChg chg="add">
        <pc:chgData name="Poncy, Brian" userId="002c98f0-3707-44e7-b27e-58ac2885d61f" providerId="ADAL" clId="{A85D9A3C-4206-4DA4-A7B6-88F2889DFE17}" dt="2025-07-31T06:55:53.329" v="27"/>
        <pc:sldMkLst>
          <pc:docMk/>
          <pc:sldMk cId="3984755497" sldId="286"/>
        </pc:sldMkLst>
      </pc:sldChg>
      <pc:sldChg chg="add">
        <pc:chgData name="Poncy, Brian" userId="002c98f0-3707-44e7-b27e-58ac2885d61f" providerId="ADAL" clId="{A85D9A3C-4206-4DA4-A7B6-88F2889DFE17}" dt="2025-07-31T06:56:01.064" v="28"/>
        <pc:sldMkLst>
          <pc:docMk/>
          <pc:sldMk cId="3198648844" sldId="287"/>
        </pc:sldMkLst>
      </pc:sldChg>
      <pc:sldChg chg="add">
        <pc:chgData name="Poncy, Brian" userId="002c98f0-3707-44e7-b27e-58ac2885d61f" providerId="ADAL" clId="{A85D9A3C-4206-4DA4-A7B6-88F2889DFE17}" dt="2025-07-31T06:56:07.289" v="29"/>
        <pc:sldMkLst>
          <pc:docMk/>
          <pc:sldMk cId="3515552706" sldId="288"/>
        </pc:sldMkLst>
      </pc:sldChg>
    </pc:docChg>
  </pc:docChgLst>
  <pc:docChgLst>
    <pc:chgData name="Poncy, Brian" userId="002c98f0-3707-44e7-b27e-58ac2885d61f" providerId="ADAL" clId="{756F4FDD-F635-47BF-8ACE-EE3CFA635521}"/>
    <pc:docChg chg="addSld delSld modSld">
      <pc:chgData name="Poncy, Brian" userId="002c98f0-3707-44e7-b27e-58ac2885d61f" providerId="ADAL" clId="{756F4FDD-F635-47BF-8ACE-EE3CFA635521}" dt="2025-08-05T07:25:45.569" v="13" actId="47"/>
      <pc:docMkLst>
        <pc:docMk/>
      </pc:docMkLst>
      <pc:sldChg chg="modSp mod">
        <pc:chgData name="Poncy, Brian" userId="002c98f0-3707-44e7-b27e-58ac2885d61f" providerId="ADAL" clId="{756F4FDD-F635-47BF-8ACE-EE3CFA635521}" dt="2025-07-31T07:32:31.686" v="1" actId="20577"/>
        <pc:sldMkLst>
          <pc:docMk/>
          <pc:sldMk cId="1152498174" sldId="257"/>
        </pc:sldMkLst>
        <pc:spChg chg="mod">
          <ac:chgData name="Poncy, Brian" userId="002c98f0-3707-44e7-b27e-58ac2885d61f" providerId="ADAL" clId="{756F4FDD-F635-47BF-8ACE-EE3CFA635521}" dt="2025-07-31T07:32:31.686" v="1" actId="20577"/>
          <ac:spMkLst>
            <pc:docMk/>
            <pc:sldMk cId="1152498174" sldId="257"/>
            <ac:spMk id="2" creationId="{7D11E6F9-48A4-0F48-121D-CA789C12D048}"/>
          </ac:spMkLst>
        </pc:spChg>
      </pc:sldChg>
      <pc:sldChg chg="del">
        <pc:chgData name="Poncy, Brian" userId="002c98f0-3707-44e7-b27e-58ac2885d61f" providerId="ADAL" clId="{756F4FDD-F635-47BF-8ACE-EE3CFA635521}" dt="2025-07-31T07:32:42.505" v="9" actId="47"/>
        <pc:sldMkLst>
          <pc:docMk/>
          <pc:sldMk cId="937301021" sldId="281"/>
        </pc:sldMkLst>
      </pc:sldChg>
      <pc:sldChg chg="del">
        <pc:chgData name="Poncy, Brian" userId="002c98f0-3707-44e7-b27e-58ac2885d61f" providerId="ADAL" clId="{756F4FDD-F635-47BF-8ACE-EE3CFA635521}" dt="2025-07-31T07:32:41.485" v="8" actId="47"/>
        <pc:sldMkLst>
          <pc:docMk/>
          <pc:sldMk cId="3364839456" sldId="282"/>
        </pc:sldMkLst>
      </pc:sldChg>
      <pc:sldChg chg="del">
        <pc:chgData name="Poncy, Brian" userId="002c98f0-3707-44e7-b27e-58ac2885d61f" providerId="ADAL" clId="{756F4FDD-F635-47BF-8ACE-EE3CFA635521}" dt="2025-07-31T07:32:41.047" v="7" actId="47"/>
        <pc:sldMkLst>
          <pc:docMk/>
          <pc:sldMk cId="2618407922" sldId="283"/>
        </pc:sldMkLst>
      </pc:sldChg>
      <pc:sldChg chg="del">
        <pc:chgData name="Poncy, Brian" userId="002c98f0-3707-44e7-b27e-58ac2885d61f" providerId="ADAL" clId="{756F4FDD-F635-47BF-8ACE-EE3CFA635521}" dt="2025-07-31T07:32:40.501" v="6" actId="47"/>
        <pc:sldMkLst>
          <pc:docMk/>
          <pc:sldMk cId="775470158" sldId="284"/>
        </pc:sldMkLst>
      </pc:sldChg>
      <pc:sldChg chg="del">
        <pc:chgData name="Poncy, Brian" userId="002c98f0-3707-44e7-b27e-58ac2885d61f" providerId="ADAL" clId="{756F4FDD-F635-47BF-8ACE-EE3CFA635521}" dt="2025-07-31T07:32:40.329" v="5" actId="47"/>
        <pc:sldMkLst>
          <pc:docMk/>
          <pc:sldMk cId="184411191" sldId="285"/>
        </pc:sldMkLst>
      </pc:sldChg>
      <pc:sldChg chg="del">
        <pc:chgData name="Poncy, Brian" userId="002c98f0-3707-44e7-b27e-58ac2885d61f" providerId="ADAL" clId="{756F4FDD-F635-47BF-8ACE-EE3CFA635521}" dt="2025-07-31T07:32:39.883" v="3" actId="47"/>
        <pc:sldMkLst>
          <pc:docMk/>
          <pc:sldMk cId="3984755497" sldId="286"/>
        </pc:sldMkLst>
      </pc:sldChg>
      <pc:sldChg chg="del">
        <pc:chgData name="Poncy, Brian" userId="002c98f0-3707-44e7-b27e-58ac2885d61f" providerId="ADAL" clId="{756F4FDD-F635-47BF-8ACE-EE3CFA635521}" dt="2025-07-31T07:32:40.162" v="4" actId="47"/>
        <pc:sldMkLst>
          <pc:docMk/>
          <pc:sldMk cId="3198648844" sldId="287"/>
        </pc:sldMkLst>
      </pc:sldChg>
      <pc:sldChg chg="del">
        <pc:chgData name="Poncy, Brian" userId="002c98f0-3707-44e7-b27e-58ac2885d61f" providerId="ADAL" clId="{756F4FDD-F635-47BF-8ACE-EE3CFA635521}" dt="2025-07-31T07:32:39.534" v="2" actId="47"/>
        <pc:sldMkLst>
          <pc:docMk/>
          <pc:sldMk cId="3515552706" sldId="288"/>
        </pc:sldMkLst>
      </pc:sldChg>
      <pc:sldChg chg="add">
        <pc:chgData name="Poncy, Brian" userId="002c98f0-3707-44e7-b27e-58ac2885d61f" providerId="ADAL" clId="{756F4FDD-F635-47BF-8ACE-EE3CFA635521}" dt="2025-07-31T07:32:49.821" v="11"/>
        <pc:sldMkLst>
          <pc:docMk/>
          <pc:sldMk cId="3241118567" sldId="346"/>
        </pc:sldMkLst>
      </pc:sldChg>
      <pc:sldChg chg="add del">
        <pc:chgData name="Poncy, Brian" userId="002c98f0-3707-44e7-b27e-58ac2885d61f" providerId="ADAL" clId="{756F4FDD-F635-47BF-8ACE-EE3CFA635521}" dt="2025-08-05T07:25:45.569" v="13" actId="47"/>
        <pc:sldMkLst>
          <pc:docMk/>
          <pc:sldMk cId="1893265182" sldId="348"/>
        </pc:sldMkLst>
      </pc:sldChg>
      <pc:sldChg chg="add">
        <pc:chgData name="Poncy, Brian" userId="002c98f0-3707-44e7-b27e-58ac2885d61f" providerId="ADAL" clId="{756F4FDD-F635-47BF-8ACE-EE3CFA635521}" dt="2025-08-05T07:25:43.419" v="12"/>
        <pc:sldMkLst>
          <pc:docMk/>
          <pc:sldMk cId="2991714135" sldId="349"/>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6DCDC-DFC7-541B-2280-5B9FAC43B13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45023ED-2AA1-012E-46F5-5C64E547B33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E0BCB8D-9D67-1678-E207-71B3C1A9D07F}"/>
              </a:ext>
            </a:extLst>
          </p:cNvPr>
          <p:cNvSpPr>
            <a:spLocks noGrp="1"/>
          </p:cNvSpPr>
          <p:nvPr>
            <p:ph type="dt" sz="half" idx="10"/>
          </p:nvPr>
        </p:nvSpPr>
        <p:spPr/>
        <p:txBody>
          <a:bodyPr/>
          <a:lstStyle/>
          <a:p>
            <a:fld id="{3DEDDBCB-9F24-4B2D-A934-1E5425C01045}" type="datetimeFigureOut">
              <a:rPr lang="en-US" smtClean="0"/>
              <a:t>8/5/2025</a:t>
            </a:fld>
            <a:endParaRPr lang="en-US"/>
          </a:p>
        </p:txBody>
      </p:sp>
      <p:sp>
        <p:nvSpPr>
          <p:cNvPr id="5" name="Footer Placeholder 4">
            <a:extLst>
              <a:ext uri="{FF2B5EF4-FFF2-40B4-BE49-F238E27FC236}">
                <a16:creationId xmlns:a16="http://schemas.microsoft.com/office/drawing/2014/main" id="{B45C6963-6CF6-A258-BC28-C7C913B2380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F716D83-7798-B752-7D5E-2BF2ECD059F1}"/>
              </a:ext>
            </a:extLst>
          </p:cNvPr>
          <p:cNvSpPr>
            <a:spLocks noGrp="1"/>
          </p:cNvSpPr>
          <p:nvPr>
            <p:ph type="sldNum" sz="quarter" idx="12"/>
          </p:nvPr>
        </p:nvSpPr>
        <p:spPr/>
        <p:txBody>
          <a:bodyPr/>
          <a:lstStyle/>
          <a:p>
            <a:fld id="{6DC0C6A9-6A98-47B1-B04A-8BC214C2952E}" type="slidenum">
              <a:rPr lang="en-US" smtClean="0"/>
              <a:t>‹#›</a:t>
            </a:fld>
            <a:endParaRPr lang="en-US"/>
          </a:p>
        </p:txBody>
      </p:sp>
    </p:spTree>
    <p:extLst>
      <p:ext uri="{BB962C8B-B14F-4D97-AF65-F5344CB8AC3E}">
        <p14:creationId xmlns:p14="http://schemas.microsoft.com/office/powerpoint/2010/main" val="5608812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089AF3-E187-23EB-6CF6-B4209B8052E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A479ACF-3AE7-76D7-9F7D-589F7C2D242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4DBBE49-3279-FBA8-EAE0-58B62B19302B}"/>
              </a:ext>
            </a:extLst>
          </p:cNvPr>
          <p:cNvSpPr>
            <a:spLocks noGrp="1"/>
          </p:cNvSpPr>
          <p:nvPr>
            <p:ph type="dt" sz="half" idx="10"/>
          </p:nvPr>
        </p:nvSpPr>
        <p:spPr/>
        <p:txBody>
          <a:bodyPr/>
          <a:lstStyle/>
          <a:p>
            <a:fld id="{3DEDDBCB-9F24-4B2D-A934-1E5425C01045}" type="datetimeFigureOut">
              <a:rPr lang="en-US" smtClean="0"/>
              <a:t>8/5/2025</a:t>
            </a:fld>
            <a:endParaRPr lang="en-US"/>
          </a:p>
        </p:txBody>
      </p:sp>
      <p:sp>
        <p:nvSpPr>
          <p:cNvPr id="5" name="Footer Placeholder 4">
            <a:extLst>
              <a:ext uri="{FF2B5EF4-FFF2-40B4-BE49-F238E27FC236}">
                <a16:creationId xmlns:a16="http://schemas.microsoft.com/office/drawing/2014/main" id="{BAE2B813-DF33-8AF9-E8FA-576B56C0C7C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DF29188-B173-BD3A-AB59-2FB28A863BA2}"/>
              </a:ext>
            </a:extLst>
          </p:cNvPr>
          <p:cNvSpPr>
            <a:spLocks noGrp="1"/>
          </p:cNvSpPr>
          <p:nvPr>
            <p:ph type="sldNum" sz="quarter" idx="12"/>
          </p:nvPr>
        </p:nvSpPr>
        <p:spPr/>
        <p:txBody>
          <a:bodyPr/>
          <a:lstStyle/>
          <a:p>
            <a:fld id="{6DC0C6A9-6A98-47B1-B04A-8BC214C2952E}" type="slidenum">
              <a:rPr lang="en-US" smtClean="0"/>
              <a:t>‹#›</a:t>
            </a:fld>
            <a:endParaRPr lang="en-US"/>
          </a:p>
        </p:txBody>
      </p:sp>
    </p:spTree>
    <p:extLst>
      <p:ext uri="{BB962C8B-B14F-4D97-AF65-F5344CB8AC3E}">
        <p14:creationId xmlns:p14="http://schemas.microsoft.com/office/powerpoint/2010/main" val="14216402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7EF392E-BCB9-0A18-3718-265AFF8CA35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02F886F-19B3-9D0E-B673-14DB7680284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EEE3127-4ED6-5DA2-DBAB-F779A7CBA506}"/>
              </a:ext>
            </a:extLst>
          </p:cNvPr>
          <p:cNvSpPr>
            <a:spLocks noGrp="1"/>
          </p:cNvSpPr>
          <p:nvPr>
            <p:ph type="dt" sz="half" idx="10"/>
          </p:nvPr>
        </p:nvSpPr>
        <p:spPr/>
        <p:txBody>
          <a:bodyPr/>
          <a:lstStyle/>
          <a:p>
            <a:fld id="{3DEDDBCB-9F24-4B2D-A934-1E5425C01045}" type="datetimeFigureOut">
              <a:rPr lang="en-US" smtClean="0"/>
              <a:t>8/5/2025</a:t>
            </a:fld>
            <a:endParaRPr lang="en-US"/>
          </a:p>
        </p:txBody>
      </p:sp>
      <p:sp>
        <p:nvSpPr>
          <p:cNvPr id="5" name="Footer Placeholder 4">
            <a:extLst>
              <a:ext uri="{FF2B5EF4-FFF2-40B4-BE49-F238E27FC236}">
                <a16:creationId xmlns:a16="http://schemas.microsoft.com/office/drawing/2014/main" id="{8BD15D28-D95D-C598-0330-D524C5170F9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E1289C5-21F5-4432-9B80-0CC9AA784426}"/>
              </a:ext>
            </a:extLst>
          </p:cNvPr>
          <p:cNvSpPr>
            <a:spLocks noGrp="1"/>
          </p:cNvSpPr>
          <p:nvPr>
            <p:ph type="sldNum" sz="quarter" idx="12"/>
          </p:nvPr>
        </p:nvSpPr>
        <p:spPr/>
        <p:txBody>
          <a:bodyPr/>
          <a:lstStyle/>
          <a:p>
            <a:fld id="{6DC0C6A9-6A98-47B1-B04A-8BC214C2952E}" type="slidenum">
              <a:rPr lang="en-US" smtClean="0"/>
              <a:t>‹#›</a:t>
            </a:fld>
            <a:endParaRPr lang="en-US"/>
          </a:p>
        </p:txBody>
      </p:sp>
    </p:spTree>
    <p:extLst>
      <p:ext uri="{BB962C8B-B14F-4D97-AF65-F5344CB8AC3E}">
        <p14:creationId xmlns:p14="http://schemas.microsoft.com/office/powerpoint/2010/main" val="278364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88A281-48CA-AB1B-58E4-83C8202F81F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9BBFC7D-B347-FCFD-B9D8-356DDC9AC5B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C7753BD-6FB0-4C2D-D4DF-60FAF9B6F302}"/>
              </a:ext>
            </a:extLst>
          </p:cNvPr>
          <p:cNvSpPr>
            <a:spLocks noGrp="1"/>
          </p:cNvSpPr>
          <p:nvPr>
            <p:ph type="dt" sz="half" idx="10"/>
          </p:nvPr>
        </p:nvSpPr>
        <p:spPr/>
        <p:txBody>
          <a:bodyPr/>
          <a:lstStyle/>
          <a:p>
            <a:fld id="{3DEDDBCB-9F24-4B2D-A934-1E5425C01045}" type="datetimeFigureOut">
              <a:rPr lang="en-US" smtClean="0"/>
              <a:t>8/5/2025</a:t>
            </a:fld>
            <a:endParaRPr lang="en-US"/>
          </a:p>
        </p:txBody>
      </p:sp>
      <p:sp>
        <p:nvSpPr>
          <p:cNvPr id="5" name="Footer Placeholder 4">
            <a:extLst>
              <a:ext uri="{FF2B5EF4-FFF2-40B4-BE49-F238E27FC236}">
                <a16:creationId xmlns:a16="http://schemas.microsoft.com/office/drawing/2014/main" id="{08D27003-DF06-A9D5-AB50-864A04B0D3B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128CBBB-4F9C-1E11-CCBF-1C4F0499D830}"/>
              </a:ext>
            </a:extLst>
          </p:cNvPr>
          <p:cNvSpPr>
            <a:spLocks noGrp="1"/>
          </p:cNvSpPr>
          <p:nvPr>
            <p:ph type="sldNum" sz="quarter" idx="12"/>
          </p:nvPr>
        </p:nvSpPr>
        <p:spPr/>
        <p:txBody>
          <a:bodyPr/>
          <a:lstStyle/>
          <a:p>
            <a:fld id="{6DC0C6A9-6A98-47B1-B04A-8BC214C2952E}" type="slidenum">
              <a:rPr lang="en-US" smtClean="0"/>
              <a:t>‹#›</a:t>
            </a:fld>
            <a:endParaRPr lang="en-US"/>
          </a:p>
        </p:txBody>
      </p:sp>
    </p:spTree>
    <p:extLst>
      <p:ext uri="{BB962C8B-B14F-4D97-AF65-F5344CB8AC3E}">
        <p14:creationId xmlns:p14="http://schemas.microsoft.com/office/powerpoint/2010/main" val="16079805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E57073-6054-68FC-3F65-0CC872D347D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FEA0251-489B-5D0E-5483-837A23475E88}"/>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FE2DAE8-B8D8-910C-C23E-ADD48F61FEB7}"/>
              </a:ext>
            </a:extLst>
          </p:cNvPr>
          <p:cNvSpPr>
            <a:spLocks noGrp="1"/>
          </p:cNvSpPr>
          <p:nvPr>
            <p:ph type="dt" sz="half" idx="10"/>
          </p:nvPr>
        </p:nvSpPr>
        <p:spPr/>
        <p:txBody>
          <a:bodyPr/>
          <a:lstStyle/>
          <a:p>
            <a:fld id="{3DEDDBCB-9F24-4B2D-A934-1E5425C01045}" type="datetimeFigureOut">
              <a:rPr lang="en-US" smtClean="0"/>
              <a:t>8/5/2025</a:t>
            </a:fld>
            <a:endParaRPr lang="en-US"/>
          </a:p>
        </p:txBody>
      </p:sp>
      <p:sp>
        <p:nvSpPr>
          <p:cNvPr id="5" name="Footer Placeholder 4">
            <a:extLst>
              <a:ext uri="{FF2B5EF4-FFF2-40B4-BE49-F238E27FC236}">
                <a16:creationId xmlns:a16="http://schemas.microsoft.com/office/drawing/2014/main" id="{765D017B-4DDA-7A2D-639E-CD862B07F9C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DF0C1CF-32C2-0F46-FA6A-A3275835F10E}"/>
              </a:ext>
            </a:extLst>
          </p:cNvPr>
          <p:cNvSpPr>
            <a:spLocks noGrp="1"/>
          </p:cNvSpPr>
          <p:nvPr>
            <p:ph type="sldNum" sz="quarter" idx="12"/>
          </p:nvPr>
        </p:nvSpPr>
        <p:spPr/>
        <p:txBody>
          <a:bodyPr/>
          <a:lstStyle/>
          <a:p>
            <a:fld id="{6DC0C6A9-6A98-47B1-B04A-8BC214C2952E}" type="slidenum">
              <a:rPr lang="en-US" smtClean="0"/>
              <a:t>‹#›</a:t>
            </a:fld>
            <a:endParaRPr lang="en-US"/>
          </a:p>
        </p:txBody>
      </p:sp>
    </p:spTree>
    <p:extLst>
      <p:ext uri="{BB962C8B-B14F-4D97-AF65-F5344CB8AC3E}">
        <p14:creationId xmlns:p14="http://schemas.microsoft.com/office/powerpoint/2010/main" val="7104848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F01BA2-E7BD-C660-B893-E066F925F9C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ECCC2FC-1AB6-985C-81ED-937ED8B3CC5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3F805E4-2098-306E-4129-3B92C7B5081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B76658F-1946-5695-0234-EDCAFF801ED9}"/>
              </a:ext>
            </a:extLst>
          </p:cNvPr>
          <p:cNvSpPr>
            <a:spLocks noGrp="1"/>
          </p:cNvSpPr>
          <p:nvPr>
            <p:ph type="dt" sz="half" idx="10"/>
          </p:nvPr>
        </p:nvSpPr>
        <p:spPr/>
        <p:txBody>
          <a:bodyPr/>
          <a:lstStyle/>
          <a:p>
            <a:fld id="{3DEDDBCB-9F24-4B2D-A934-1E5425C01045}" type="datetimeFigureOut">
              <a:rPr lang="en-US" smtClean="0"/>
              <a:t>8/5/2025</a:t>
            </a:fld>
            <a:endParaRPr lang="en-US"/>
          </a:p>
        </p:txBody>
      </p:sp>
      <p:sp>
        <p:nvSpPr>
          <p:cNvPr id="6" name="Footer Placeholder 5">
            <a:extLst>
              <a:ext uri="{FF2B5EF4-FFF2-40B4-BE49-F238E27FC236}">
                <a16:creationId xmlns:a16="http://schemas.microsoft.com/office/drawing/2014/main" id="{FF6AF674-562D-3CD1-4AF0-84F8627A911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2BD7A41-4257-91B6-57F1-F99A3E5ABB9B}"/>
              </a:ext>
            </a:extLst>
          </p:cNvPr>
          <p:cNvSpPr>
            <a:spLocks noGrp="1"/>
          </p:cNvSpPr>
          <p:nvPr>
            <p:ph type="sldNum" sz="quarter" idx="12"/>
          </p:nvPr>
        </p:nvSpPr>
        <p:spPr/>
        <p:txBody>
          <a:bodyPr/>
          <a:lstStyle/>
          <a:p>
            <a:fld id="{6DC0C6A9-6A98-47B1-B04A-8BC214C2952E}" type="slidenum">
              <a:rPr lang="en-US" smtClean="0"/>
              <a:t>‹#›</a:t>
            </a:fld>
            <a:endParaRPr lang="en-US"/>
          </a:p>
        </p:txBody>
      </p:sp>
    </p:spTree>
    <p:extLst>
      <p:ext uri="{BB962C8B-B14F-4D97-AF65-F5344CB8AC3E}">
        <p14:creationId xmlns:p14="http://schemas.microsoft.com/office/powerpoint/2010/main" val="20840262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13A9EF-5BD8-D4DE-9575-4203B1FDDBD5}"/>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CB661D7-E83D-CABE-E308-5C66D2DCC8D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9117787-4598-E12A-A733-12CDC2C0A3C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DFDB09A0-8F62-4C67-6772-FA274E88D4C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5E27248-86F2-72FC-4C35-7A1FD2E1D6C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022473B7-4080-3A47-1CAE-F6F3EF3AF05D}"/>
              </a:ext>
            </a:extLst>
          </p:cNvPr>
          <p:cNvSpPr>
            <a:spLocks noGrp="1"/>
          </p:cNvSpPr>
          <p:nvPr>
            <p:ph type="dt" sz="half" idx="10"/>
          </p:nvPr>
        </p:nvSpPr>
        <p:spPr/>
        <p:txBody>
          <a:bodyPr/>
          <a:lstStyle/>
          <a:p>
            <a:fld id="{3DEDDBCB-9F24-4B2D-A934-1E5425C01045}" type="datetimeFigureOut">
              <a:rPr lang="en-US" smtClean="0"/>
              <a:t>8/5/2025</a:t>
            </a:fld>
            <a:endParaRPr lang="en-US"/>
          </a:p>
        </p:txBody>
      </p:sp>
      <p:sp>
        <p:nvSpPr>
          <p:cNvPr id="8" name="Footer Placeholder 7">
            <a:extLst>
              <a:ext uri="{FF2B5EF4-FFF2-40B4-BE49-F238E27FC236}">
                <a16:creationId xmlns:a16="http://schemas.microsoft.com/office/drawing/2014/main" id="{13E83CB1-7838-1729-136C-B5FF8853962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CEAFBE0-E13B-2448-2AC5-958BC82E9C02}"/>
              </a:ext>
            </a:extLst>
          </p:cNvPr>
          <p:cNvSpPr>
            <a:spLocks noGrp="1"/>
          </p:cNvSpPr>
          <p:nvPr>
            <p:ph type="sldNum" sz="quarter" idx="12"/>
          </p:nvPr>
        </p:nvSpPr>
        <p:spPr/>
        <p:txBody>
          <a:bodyPr/>
          <a:lstStyle/>
          <a:p>
            <a:fld id="{6DC0C6A9-6A98-47B1-B04A-8BC214C2952E}" type="slidenum">
              <a:rPr lang="en-US" smtClean="0"/>
              <a:t>‹#›</a:t>
            </a:fld>
            <a:endParaRPr lang="en-US"/>
          </a:p>
        </p:txBody>
      </p:sp>
    </p:spTree>
    <p:extLst>
      <p:ext uri="{BB962C8B-B14F-4D97-AF65-F5344CB8AC3E}">
        <p14:creationId xmlns:p14="http://schemas.microsoft.com/office/powerpoint/2010/main" val="19074930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66FE5D-071F-8164-67C4-F26D20F8A72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F2EC9CD-6135-A5FC-7CB2-FFFCE79A15B4}"/>
              </a:ext>
            </a:extLst>
          </p:cNvPr>
          <p:cNvSpPr>
            <a:spLocks noGrp="1"/>
          </p:cNvSpPr>
          <p:nvPr>
            <p:ph type="dt" sz="half" idx="10"/>
          </p:nvPr>
        </p:nvSpPr>
        <p:spPr/>
        <p:txBody>
          <a:bodyPr/>
          <a:lstStyle/>
          <a:p>
            <a:fld id="{3DEDDBCB-9F24-4B2D-A934-1E5425C01045}" type="datetimeFigureOut">
              <a:rPr lang="en-US" smtClean="0"/>
              <a:t>8/5/2025</a:t>
            </a:fld>
            <a:endParaRPr lang="en-US"/>
          </a:p>
        </p:txBody>
      </p:sp>
      <p:sp>
        <p:nvSpPr>
          <p:cNvPr id="4" name="Footer Placeholder 3">
            <a:extLst>
              <a:ext uri="{FF2B5EF4-FFF2-40B4-BE49-F238E27FC236}">
                <a16:creationId xmlns:a16="http://schemas.microsoft.com/office/drawing/2014/main" id="{DB6CB862-4377-B3B8-3D8A-66B2CB9FAFF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B31C965-DC7E-365C-C6EE-EB50CF5CC78D}"/>
              </a:ext>
            </a:extLst>
          </p:cNvPr>
          <p:cNvSpPr>
            <a:spLocks noGrp="1"/>
          </p:cNvSpPr>
          <p:nvPr>
            <p:ph type="sldNum" sz="quarter" idx="12"/>
          </p:nvPr>
        </p:nvSpPr>
        <p:spPr/>
        <p:txBody>
          <a:bodyPr/>
          <a:lstStyle/>
          <a:p>
            <a:fld id="{6DC0C6A9-6A98-47B1-B04A-8BC214C2952E}" type="slidenum">
              <a:rPr lang="en-US" smtClean="0"/>
              <a:t>‹#›</a:t>
            </a:fld>
            <a:endParaRPr lang="en-US"/>
          </a:p>
        </p:txBody>
      </p:sp>
    </p:spTree>
    <p:extLst>
      <p:ext uri="{BB962C8B-B14F-4D97-AF65-F5344CB8AC3E}">
        <p14:creationId xmlns:p14="http://schemas.microsoft.com/office/powerpoint/2010/main" val="23302919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93AFE7D-7FF3-5350-D9E3-434679C191B0}"/>
              </a:ext>
            </a:extLst>
          </p:cNvPr>
          <p:cNvSpPr>
            <a:spLocks noGrp="1"/>
          </p:cNvSpPr>
          <p:nvPr>
            <p:ph type="dt" sz="half" idx="10"/>
          </p:nvPr>
        </p:nvSpPr>
        <p:spPr/>
        <p:txBody>
          <a:bodyPr/>
          <a:lstStyle/>
          <a:p>
            <a:fld id="{3DEDDBCB-9F24-4B2D-A934-1E5425C01045}" type="datetimeFigureOut">
              <a:rPr lang="en-US" smtClean="0"/>
              <a:t>8/5/2025</a:t>
            </a:fld>
            <a:endParaRPr lang="en-US"/>
          </a:p>
        </p:txBody>
      </p:sp>
      <p:sp>
        <p:nvSpPr>
          <p:cNvPr id="3" name="Footer Placeholder 2">
            <a:extLst>
              <a:ext uri="{FF2B5EF4-FFF2-40B4-BE49-F238E27FC236}">
                <a16:creationId xmlns:a16="http://schemas.microsoft.com/office/drawing/2014/main" id="{ED932100-C62E-77E7-6F1B-F1EFEEE3807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006D742-8B39-BA8B-C630-7332B4A2397E}"/>
              </a:ext>
            </a:extLst>
          </p:cNvPr>
          <p:cNvSpPr>
            <a:spLocks noGrp="1"/>
          </p:cNvSpPr>
          <p:nvPr>
            <p:ph type="sldNum" sz="quarter" idx="12"/>
          </p:nvPr>
        </p:nvSpPr>
        <p:spPr/>
        <p:txBody>
          <a:bodyPr/>
          <a:lstStyle/>
          <a:p>
            <a:fld id="{6DC0C6A9-6A98-47B1-B04A-8BC214C2952E}" type="slidenum">
              <a:rPr lang="en-US" smtClean="0"/>
              <a:t>‹#›</a:t>
            </a:fld>
            <a:endParaRPr lang="en-US"/>
          </a:p>
        </p:txBody>
      </p:sp>
    </p:spTree>
    <p:extLst>
      <p:ext uri="{BB962C8B-B14F-4D97-AF65-F5344CB8AC3E}">
        <p14:creationId xmlns:p14="http://schemas.microsoft.com/office/powerpoint/2010/main" val="567237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B11AFA-8CCE-D80E-0D7A-9CC5E9F82DE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078BC24-0186-D125-53EC-A44F89259BF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DF3DE7B-269F-9240-94F9-0F12C679775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209B94C-A17F-F54C-C0DD-0342ECAD1977}"/>
              </a:ext>
            </a:extLst>
          </p:cNvPr>
          <p:cNvSpPr>
            <a:spLocks noGrp="1"/>
          </p:cNvSpPr>
          <p:nvPr>
            <p:ph type="dt" sz="half" idx="10"/>
          </p:nvPr>
        </p:nvSpPr>
        <p:spPr/>
        <p:txBody>
          <a:bodyPr/>
          <a:lstStyle/>
          <a:p>
            <a:fld id="{3DEDDBCB-9F24-4B2D-A934-1E5425C01045}" type="datetimeFigureOut">
              <a:rPr lang="en-US" smtClean="0"/>
              <a:t>8/5/2025</a:t>
            </a:fld>
            <a:endParaRPr lang="en-US"/>
          </a:p>
        </p:txBody>
      </p:sp>
      <p:sp>
        <p:nvSpPr>
          <p:cNvPr id="6" name="Footer Placeholder 5">
            <a:extLst>
              <a:ext uri="{FF2B5EF4-FFF2-40B4-BE49-F238E27FC236}">
                <a16:creationId xmlns:a16="http://schemas.microsoft.com/office/drawing/2014/main" id="{CF2ABEB4-1D9C-6704-A4C2-109D62B83C3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C92DDA2-EA28-B37D-13B4-19AFAC087850}"/>
              </a:ext>
            </a:extLst>
          </p:cNvPr>
          <p:cNvSpPr>
            <a:spLocks noGrp="1"/>
          </p:cNvSpPr>
          <p:nvPr>
            <p:ph type="sldNum" sz="quarter" idx="12"/>
          </p:nvPr>
        </p:nvSpPr>
        <p:spPr/>
        <p:txBody>
          <a:bodyPr/>
          <a:lstStyle/>
          <a:p>
            <a:fld id="{6DC0C6A9-6A98-47B1-B04A-8BC214C2952E}" type="slidenum">
              <a:rPr lang="en-US" smtClean="0"/>
              <a:t>‹#›</a:t>
            </a:fld>
            <a:endParaRPr lang="en-US"/>
          </a:p>
        </p:txBody>
      </p:sp>
    </p:spTree>
    <p:extLst>
      <p:ext uri="{BB962C8B-B14F-4D97-AF65-F5344CB8AC3E}">
        <p14:creationId xmlns:p14="http://schemas.microsoft.com/office/powerpoint/2010/main" val="20245924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631B24-A9EF-BCEB-2E23-FC61CFFCB1C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61260E19-4003-1385-CB3C-EC05EB54FCC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5CCF1D3-CDF6-65AC-1EAD-621F6619B96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C56EAB7-5527-3FB5-02AB-532321DE6530}"/>
              </a:ext>
            </a:extLst>
          </p:cNvPr>
          <p:cNvSpPr>
            <a:spLocks noGrp="1"/>
          </p:cNvSpPr>
          <p:nvPr>
            <p:ph type="dt" sz="half" idx="10"/>
          </p:nvPr>
        </p:nvSpPr>
        <p:spPr/>
        <p:txBody>
          <a:bodyPr/>
          <a:lstStyle/>
          <a:p>
            <a:fld id="{3DEDDBCB-9F24-4B2D-A934-1E5425C01045}" type="datetimeFigureOut">
              <a:rPr lang="en-US" smtClean="0"/>
              <a:t>8/5/2025</a:t>
            </a:fld>
            <a:endParaRPr lang="en-US"/>
          </a:p>
        </p:txBody>
      </p:sp>
      <p:sp>
        <p:nvSpPr>
          <p:cNvPr id="6" name="Footer Placeholder 5">
            <a:extLst>
              <a:ext uri="{FF2B5EF4-FFF2-40B4-BE49-F238E27FC236}">
                <a16:creationId xmlns:a16="http://schemas.microsoft.com/office/drawing/2014/main" id="{32F60A53-4251-7855-1B7C-B68AA2C2F77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57565DF-9F49-35FC-AD4B-BC5DAC05CE29}"/>
              </a:ext>
            </a:extLst>
          </p:cNvPr>
          <p:cNvSpPr>
            <a:spLocks noGrp="1"/>
          </p:cNvSpPr>
          <p:nvPr>
            <p:ph type="sldNum" sz="quarter" idx="12"/>
          </p:nvPr>
        </p:nvSpPr>
        <p:spPr/>
        <p:txBody>
          <a:bodyPr/>
          <a:lstStyle/>
          <a:p>
            <a:fld id="{6DC0C6A9-6A98-47B1-B04A-8BC214C2952E}" type="slidenum">
              <a:rPr lang="en-US" smtClean="0"/>
              <a:t>‹#›</a:t>
            </a:fld>
            <a:endParaRPr lang="en-US"/>
          </a:p>
        </p:txBody>
      </p:sp>
    </p:spTree>
    <p:extLst>
      <p:ext uri="{BB962C8B-B14F-4D97-AF65-F5344CB8AC3E}">
        <p14:creationId xmlns:p14="http://schemas.microsoft.com/office/powerpoint/2010/main" val="35019114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6515EB9-45D8-1438-44EB-7A4A3A6E43D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E2A5DB2-6C32-D5F1-D98D-937BB6B244E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39BEC24-C926-DD74-A1E5-CDD247493E0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3DEDDBCB-9F24-4B2D-A934-1E5425C01045}" type="datetimeFigureOut">
              <a:rPr lang="en-US" smtClean="0"/>
              <a:t>8/5/2025</a:t>
            </a:fld>
            <a:endParaRPr lang="en-US"/>
          </a:p>
        </p:txBody>
      </p:sp>
      <p:sp>
        <p:nvSpPr>
          <p:cNvPr id="5" name="Footer Placeholder 4">
            <a:extLst>
              <a:ext uri="{FF2B5EF4-FFF2-40B4-BE49-F238E27FC236}">
                <a16:creationId xmlns:a16="http://schemas.microsoft.com/office/drawing/2014/main" id="{3DBBF74D-11A5-E443-1930-BE51ACEF0DB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E4AA4EC6-E3E5-0DCB-2AC5-630590A13C7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6DC0C6A9-6A98-47B1-B04A-8BC214C2952E}" type="slidenum">
              <a:rPr lang="en-US" smtClean="0"/>
              <a:t>‹#›</a:t>
            </a:fld>
            <a:endParaRPr lang="en-US"/>
          </a:p>
        </p:txBody>
      </p:sp>
    </p:spTree>
    <p:extLst>
      <p:ext uri="{BB962C8B-B14F-4D97-AF65-F5344CB8AC3E}">
        <p14:creationId xmlns:p14="http://schemas.microsoft.com/office/powerpoint/2010/main" val="134731193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audio" Target="../media/media5.m4a"/><Relationship Id="rId2" Type="http://schemas.microsoft.com/office/2007/relationships/media" Target="../media/media5.m4a"/><Relationship Id="rId1" Type="http://schemas.openxmlformats.org/officeDocument/2006/relationships/tags" Target="../tags/tag2.xml"/><Relationship Id="rId5" Type="http://schemas.openxmlformats.org/officeDocument/2006/relationships/image" Target="../media/image2.png"/><Relationship Id="rId4"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audio" Target="../media/media5.m4a"/><Relationship Id="rId2" Type="http://schemas.microsoft.com/office/2007/relationships/media" Target="../media/media5.m4a"/><Relationship Id="rId1" Type="http://schemas.openxmlformats.org/officeDocument/2006/relationships/tags" Target="../tags/tag3.xml"/><Relationship Id="rId5" Type="http://schemas.openxmlformats.org/officeDocument/2006/relationships/image" Target="../media/image2.png"/><Relationship Id="rId4"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audio" Target="../media/media5.m4a"/><Relationship Id="rId2" Type="http://schemas.microsoft.com/office/2007/relationships/media" Target="../media/media5.m4a"/><Relationship Id="rId1" Type="http://schemas.openxmlformats.org/officeDocument/2006/relationships/tags" Target="../tags/tag4.xml"/><Relationship Id="rId5" Type="http://schemas.openxmlformats.org/officeDocument/2006/relationships/image" Target="../media/image2.png"/><Relationship Id="rId4"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audio" Target="../media/media5.m4a"/><Relationship Id="rId2" Type="http://schemas.microsoft.com/office/2007/relationships/media" Target="../media/media5.m4a"/><Relationship Id="rId1" Type="http://schemas.openxmlformats.org/officeDocument/2006/relationships/tags" Target="../tags/tag1.xml"/><Relationship Id="rId5" Type="http://schemas.openxmlformats.org/officeDocument/2006/relationships/image" Target="../media/image2.png"/><Relationship Id="rId4"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Dot Number</a:t>
            </a:r>
            <a:br>
              <a:rPr lang="en-US" dirty="0"/>
            </a:br>
            <a:br>
              <a:rPr lang="en-US" dirty="0"/>
            </a:br>
            <a:r>
              <a:rPr lang="en-US" dirty="0"/>
              <a:t>Lesson 10 – Count &amp; Say the Number</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35F615-B77C-C384-9210-ECE6429B14F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0AFA027-D588-D27B-591B-A669A55330D1}"/>
              </a:ext>
            </a:extLst>
          </p:cNvPr>
          <p:cNvSpPr>
            <a:spLocks noGrp="1"/>
          </p:cNvSpPr>
          <p:nvPr>
            <p:ph type="ctrTitle"/>
          </p:nvPr>
        </p:nvSpPr>
        <p:spPr>
          <a:xfrm rot="10800000" flipV="1">
            <a:off x="7817471" y="3428998"/>
            <a:ext cx="1532587" cy="2336802"/>
          </a:xfrm>
        </p:spPr>
        <p:txBody>
          <a:bodyPr>
            <a:noAutofit/>
          </a:bodyPr>
          <a:lstStyle/>
          <a:p>
            <a:r>
              <a:rPr lang="en-US" sz="30000" dirty="0"/>
              <a:t>1</a:t>
            </a:r>
          </a:p>
        </p:txBody>
      </p:sp>
      <p:sp>
        <p:nvSpPr>
          <p:cNvPr id="4" name="Rectangle 3">
            <a:extLst>
              <a:ext uri="{FF2B5EF4-FFF2-40B4-BE49-F238E27FC236}">
                <a16:creationId xmlns:a16="http://schemas.microsoft.com/office/drawing/2014/main" id="{FE39D9F8-3851-1F39-79A7-93FDE24F7F4D}"/>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344B8E6B-7055-E00D-B896-D3A36107D23A}"/>
              </a:ext>
            </a:extLst>
          </p:cNvPr>
          <p:cNvSpPr/>
          <p:nvPr/>
        </p:nvSpPr>
        <p:spPr>
          <a:xfrm>
            <a:off x="4038600" y="320039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Audio 29">
            <a:extLst>
              <a:ext uri="{FF2B5EF4-FFF2-40B4-BE49-F238E27FC236}">
                <a16:creationId xmlns:a16="http://schemas.microsoft.com/office/drawing/2014/main" id="{71BAF752-6AD0-D16B-0865-72AA1BDAFDA0}"/>
              </a:ext>
            </a:extLst>
          </p:cNvPr>
          <p:cNvPicPr>
            <a:picLocks noChangeAspect="1"/>
          </p:cNvPicPr>
          <p:nvPr>
            <a:audioFile r:link="rId3"/>
            <p:extLst>
              <p:ext uri="{DAA4B4D4-6D71-4841-9C94-3DE7FCFB9230}">
                <p14:media xmlns:p14="http://schemas.microsoft.com/office/powerpoint/2010/main" r:embed="rId2"/>
              </p:ext>
            </p:extLst>
          </p:nvPr>
        </p:nvPicPr>
        <p:blipFill>
          <a:blip r:embed="rId5"/>
          <a:stretch>
            <a:fillRect/>
          </a:stretch>
        </p:blipFill>
        <p:spPr>
          <a:xfrm>
            <a:off x="11226800" y="5892800"/>
            <a:ext cx="812800" cy="812800"/>
          </a:xfrm>
          <a:prstGeom prst="rect">
            <a:avLst/>
          </a:prstGeom>
        </p:spPr>
      </p:pic>
    </p:spTree>
    <p:custDataLst>
      <p:tags r:id="rId1"/>
    </p:custDataLst>
    <p:extLst>
      <p:ext uri="{BB962C8B-B14F-4D97-AF65-F5344CB8AC3E}">
        <p14:creationId xmlns:p14="http://schemas.microsoft.com/office/powerpoint/2010/main" val="3863186465"/>
      </p:ext>
    </p:extLst>
  </p:cSld>
  <p:clrMapOvr>
    <a:masterClrMapping/>
  </p:clrMapOvr>
  <mc:AlternateContent xmlns:mc="http://schemas.openxmlformats.org/markup-compatibility/2006" xmlns:p14="http://schemas.microsoft.com/office/powerpoint/2010/main">
    <mc:Choice Requires="p14">
      <p:transition spd="slow" p14:dur="2000" advTm="3703"/>
    </mc:Choice>
    <mc:Fallback xmlns="">
      <p:transition spd="slow" advTm="370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0"/>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6" presetClass="emph" presetSubtype="0" fill="remove" grpId="0" nodeType="afterEffect">
                                  <p:stCondLst>
                                    <p:cond delay="0"/>
                                  </p:stCondLst>
                                  <p:childTnLst>
                                    <p:animScale>
                                      <p:cBhvr>
                                        <p:cTn id="15"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6" fill="hold" display="0">
                  <p:stCondLst>
                    <p:cond delay="indefinite"/>
                  </p:stCondLst>
                  <p:endCondLst>
                    <p:cond evt="onStopAudio" delay="0">
                      <p:tgtEl>
                        <p:sldTgt/>
                      </p:tgtEl>
                    </p:cond>
                  </p:endCondLst>
                </p:cTn>
                <p:tgtEl>
                  <p:spTgt spid="30"/>
                </p:tgtEl>
              </p:cMediaNode>
            </p:audio>
          </p:childTnLst>
        </p:cTn>
      </p:par>
    </p:tnLst>
    <p:bldLst>
      <p:bldP spid="2" grpId="0"/>
      <p:bldP spid="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648C0C-5863-672F-F444-7A6A4F7B3F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28457C9-655E-E935-7E31-C566F9D8ED8C}"/>
              </a:ext>
            </a:extLst>
          </p:cNvPr>
          <p:cNvSpPr>
            <a:spLocks noGrp="1"/>
          </p:cNvSpPr>
          <p:nvPr>
            <p:ph type="ctrTitle"/>
          </p:nvPr>
        </p:nvSpPr>
        <p:spPr>
          <a:xfrm rot="10800000" flipV="1">
            <a:off x="8221013" y="1800871"/>
            <a:ext cx="1532587" cy="4052013"/>
          </a:xfrm>
        </p:spPr>
        <p:txBody>
          <a:bodyPr>
            <a:noAutofit/>
          </a:bodyPr>
          <a:lstStyle/>
          <a:p>
            <a:r>
              <a:rPr lang="en-US" sz="30000" dirty="0"/>
              <a:t>3</a:t>
            </a:r>
          </a:p>
        </p:txBody>
      </p:sp>
      <p:sp>
        <p:nvSpPr>
          <p:cNvPr id="4" name="Rectangle 3">
            <a:extLst>
              <a:ext uri="{FF2B5EF4-FFF2-40B4-BE49-F238E27FC236}">
                <a16:creationId xmlns:a16="http://schemas.microsoft.com/office/drawing/2014/main" id="{A9BE145A-ADE7-BDEF-D456-350C1F58F7B3}"/>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AC5F796F-7012-0FD9-548F-FC71CFB48EF2}"/>
              </a:ext>
            </a:extLst>
          </p:cNvPr>
          <p:cNvSpPr/>
          <p:nvPr/>
        </p:nvSpPr>
        <p:spPr>
          <a:xfrm>
            <a:off x="3204694"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716D6A6F-584F-301E-6273-80FF98F92E8D}"/>
              </a:ext>
            </a:extLst>
          </p:cNvPr>
          <p:cNvSpPr/>
          <p:nvPr/>
        </p:nvSpPr>
        <p:spPr>
          <a:xfrm>
            <a:off x="4038600" y="321853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CA5259DC-09E6-F329-EDC5-CE2A0BEEE292}"/>
              </a:ext>
            </a:extLst>
          </p:cNvPr>
          <p:cNvSpPr/>
          <p:nvPr/>
        </p:nvSpPr>
        <p:spPr>
          <a:xfrm flipV="1">
            <a:off x="4840516" y="3984170"/>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Audio 12">
            <a:extLst>
              <a:ext uri="{FF2B5EF4-FFF2-40B4-BE49-F238E27FC236}">
                <a16:creationId xmlns:a16="http://schemas.microsoft.com/office/drawing/2014/main" id="{3DBB4B5B-328B-EDB4-F76F-1778BDE6EAE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425579430"/>
      </p:ext>
    </p:extLst>
  </p:cSld>
  <p:clrMapOvr>
    <a:masterClrMapping/>
  </p:clrMapOvr>
  <mc:AlternateContent xmlns:mc="http://schemas.openxmlformats.org/markup-compatibility/2006" xmlns:p14="http://schemas.microsoft.com/office/powerpoint/2010/main">
    <mc:Choice Requires="p14">
      <p:transition spd="slow" p14:dur="2000" advTm="5974"/>
    </mc:Choice>
    <mc:Fallback xmlns="">
      <p:transition spd="slow" advTm="597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5"/>
                                        </p:tgtEl>
                                        <p:attrNameLst>
                                          <p:attrName>style.color</p:attrName>
                                        </p:attrNameLst>
                                      </p:cBhvr>
                                      <p:to>
                                        <a:schemeClr val="bg1"/>
                                      </p:to>
                                    </p:animClr>
                                    <p:animClr clrSpc="rgb" dir="cw">
                                      <p:cBhvr>
                                        <p:cTn id="16" dur="500" autoRev="1" fill="remove"/>
                                        <p:tgtEl>
                                          <p:spTgt spid="5"/>
                                        </p:tgtEl>
                                        <p:attrNameLst>
                                          <p:attrName>fillcolor</p:attrName>
                                        </p:attrNameLst>
                                      </p:cBhvr>
                                      <p:to>
                                        <a:schemeClr val="bg1"/>
                                      </p:to>
                                    </p:animClr>
                                    <p:set>
                                      <p:cBhvr>
                                        <p:cTn id="17" dur="500" autoRev="1" fill="remove"/>
                                        <p:tgtEl>
                                          <p:spTgt spid="5"/>
                                        </p:tgtEl>
                                        <p:attrNameLst>
                                          <p:attrName>fill.type</p:attrName>
                                        </p:attrNameLst>
                                      </p:cBhvr>
                                      <p:to>
                                        <p:strVal val="solid"/>
                                      </p:to>
                                    </p:set>
                                    <p:set>
                                      <p:cBhvr>
                                        <p:cTn id="18" dur="500" autoRev="1" fill="remove"/>
                                        <p:tgtEl>
                                          <p:spTgt spid="5"/>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6"/>
                                        </p:tgtEl>
                                        <p:attrNameLst>
                                          <p:attrName>style.color</p:attrName>
                                        </p:attrNameLst>
                                      </p:cBhvr>
                                      <p:to>
                                        <a:schemeClr val="bg1"/>
                                      </p:to>
                                    </p:animClr>
                                    <p:animClr clrSpc="rgb" dir="cw">
                                      <p:cBhvr>
                                        <p:cTn id="22" dur="500" autoRev="1" fill="remove"/>
                                        <p:tgtEl>
                                          <p:spTgt spid="6"/>
                                        </p:tgtEl>
                                        <p:attrNameLst>
                                          <p:attrName>fillcolor</p:attrName>
                                        </p:attrNameLst>
                                      </p:cBhvr>
                                      <p:to>
                                        <a:schemeClr val="bg1"/>
                                      </p:to>
                                    </p:animClr>
                                    <p:set>
                                      <p:cBhvr>
                                        <p:cTn id="23" dur="500" autoRev="1" fill="remove"/>
                                        <p:tgtEl>
                                          <p:spTgt spid="6"/>
                                        </p:tgtEl>
                                        <p:attrNameLst>
                                          <p:attrName>fill.type</p:attrName>
                                        </p:attrNameLst>
                                      </p:cBhvr>
                                      <p:to>
                                        <p:strVal val="solid"/>
                                      </p:to>
                                    </p:set>
                                    <p:set>
                                      <p:cBhvr>
                                        <p:cTn id="24" dur="500" autoRev="1" fill="remove"/>
                                        <p:tgtEl>
                                          <p:spTgt spid="6"/>
                                        </p:tgtEl>
                                        <p:attrNameLst>
                                          <p:attrName>fill.on</p:attrName>
                                        </p:attrNameLst>
                                      </p:cBhvr>
                                      <p:to>
                                        <p:strVal val="true"/>
                                      </p:to>
                                    </p:set>
                                  </p:childTnLst>
                                </p:cTn>
                              </p:par>
                            </p:childTnLst>
                          </p:cTn>
                        </p:par>
                        <p:par>
                          <p:cTn id="25" fill="hold">
                            <p:stCondLst>
                              <p:cond delay="3500"/>
                            </p:stCondLst>
                            <p:childTnLst>
                              <p:par>
                                <p:cTn id="26" presetID="6" presetClass="emph" presetSubtype="0" fill="remove" grpId="0" nodeType="afterEffect">
                                  <p:stCondLst>
                                    <p:cond delay="0"/>
                                  </p:stCondLst>
                                  <p:childTnLst>
                                    <p:animScale>
                                      <p:cBhvr>
                                        <p:cTn id="27"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8" fill="hold" display="0">
                  <p:stCondLst>
                    <p:cond delay="indefinite"/>
                  </p:stCondLst>
                  <p:endCondLst>
                    <p:cond evt="onStopAudio" delay="0">
                      <p:tgtEl>
                        <p:sldTgt/>
                      </p:tgtEl>
                    </p:cond>
                  </p:endCondLst>
                </p:cTn>
                <p:tgtEl>
                  <p:spTgt spid="13"/>
                </p:tgtEl>
              </p:cMediaNode>
            </p:audio>
          </p:childTnLst>
        </p:cTn>
      </p:par>
    </p:tnLst>
    <p:bldLst>
      <p:bldP spid="2" grpId="0"/>
      <p:bldP spid="3" grpId="0" animBg="1"/>
      <p:bldP spid="5" grpId="0" animBg="1"/>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DD8633-F4FA-E4A5-BA19-26713A7FC6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E7EEE79-D618-57A7-634B-7E723589E265}"/>
              </a:ext>
            </a:extLst>
          </p:cNvPr>
          <p:cNvSpPr>
            <a:spLocks noGrp="1"/>
          </p:cNvSpPr>
          <p:nvPr>
            <p:ph type="ctrTitle"/>
          </p:nvPr>
        </p:nvSpPr>
        <p:spPr>
          <a:xfrm rot="10800000" flipV="1">
            <a:off x="8221013" y="1786356"/>
            <a:ext cx="1532587" cy="4052013"/>
          </a:xfrm>
        </p:spPr>
        <p:txBody>
          <a:bodyPr>
            <a:noAutofit/>
          </a:bodyPr>
          <a:lstStyle/>
          <a:p>
            <a:r>
              <a:rPr lang="en-US" sz="30000" dirty="0"/>
              <a:t>5</a:t>
            </a:r>
          </a:p>
        </p:txBody>
      </p:sp>
      <p:sp>
        <p:nvSpPr>
          <p:cNvPr id="4" name="Rectangle 3">
            <a:extLst>
              <a:ext uri="{FF2B5EF4-FFF2-40B4-BE49-F238E27FC236}">
                <a16:creationId xmlns:a16="http://schemas.microsoft.com/office/drawing/2014/main" id="{BCC326CA-48EF-4AA8-6670-ADE8DBA0C718}"/>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7D0BC383-421F-504B-6316-EFBD1C562B2A}"/>
              </a:ext>
            </a:extLst>
          </p:cNvPr>
          <p:cNvSpPr/>
          <p:nvPr/>
        </p:nvSpPr>
        <p:spPr>
          <a:xfrm>
            <a:off x="3320810"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A864969F-ED87-CD30-C306-0F19B8ED77B3}"/>
              </a:ext>
            </a:extLst>
          </p:cNvPr>
          <p:cNvSpPr/>
          <p:nvPr/>
        </p:nvSpPr>
        <p:spPr>
          <a:xfrm>
            <a:off x="3320810" y="396966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58FFA52A-8E82-89F5-DA30-F7091C66FDBD}"/>
              </a:ext>
            </a:extLst>
          </p:cNvPr>
          <p:cNvSpPr/>
          <p:nvPr/>
        </p:nvSpPr>
        <p:spPr>
          <a:xfrm flipV="1">
            <a:off x="4844146" y="3969661"/>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887A0830-9F96-8639-F860-732E8A789C97}"/>
              </a:ext>
            </a:extLst>
          </p:cNvPr>
          <p:cNvSpPr/>
          <p:nvPr/>
        </p:nvSpPr>
        <p:spPr>
          <a:xfrm>
            <a:off x="4840516"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E9677D39-D709-4ACE-F588-8BA3ED700D1F}"/>
              </a:ext>
            </a:extLst>
          </p:cNvPr>
          <p:cNvSpPr/>
          <p:nvPr/>
        </p:nvSpPr>
        <p:spPr>
          <a:xfrm flipV="1">
            <a:off x="4038600" y="3200398"/>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Audio 21">
            <a:extLst>
              <a:ext uri="{FF2B5EF4-FFF2-40B4-BE49-F238E27FC236}">
                <a16:creationId xmlns:a16="http://schemas.microsoft.com/office/drawing/2014/main" id="{8BC66ED3-77C2-CB76-5199-E0646F13880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83974535"/>
      </p:ext>
    </p:extLst>
  </p:cSld>
  <p:clrMapOvr>
    <a:masterClrMapping/>
  </p:clrMapOvr>
  <mc:AlternateContent xmlns:mc="http://schemas.openxmlformats.org/markup-compatibility/2006" xmlns:p14="http://schemas.microsoft.com/office/powerpoint/2010/main">
    <mc:Choice Requires="p14">
      <p:transition spd="slow" p14:dur="2000" advTm="7602"/>
    </mc:Choice>
    <mc:Fallback xmlns="">
      <p:transition spd="slow" advTm="760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8"/>
                                        </p:tgtEl>
                                        <p:attrNameLst>
                                          <p:attrName>style.color</p:attrName>
                                        </p:attrNameLst>
                                      </p:cBhvr>
                                      <p:to>
                                        <a:schemeClr val="bg1"/>
                                      </p:to>
                                    </p:animClr>
                                    <p:animClr clrSpc="rgb" dir="cw">
                                      <p:cBhvr>
                                        <p:cTn id="22" dur="500" autoRev="1" fill="remove"/>
                                        <p:tgtEl>
                                          <p:spTgt spid="8"/>
                                        </p:tgtEl>
                                        <p:attrNameLst>
                                          <p:attrName>fillcolor</p:attrName>
                                        </p:attrNameLst>
                                      </p:cBhvr>
                                      <p:to>
                                        <a:schemeClr val="bg1"/>
                                      </p:to>
                                    </p:animClr>
                                    <p:set>
                                      <p:cBhvr>
                                        <p:cTn id="23" dur="500" autoRev="1" fill="remove"/>
                                        <p:tgtEl>
                                          <p:spTgt spid="8"/>
                                        </p:tgtEl>
                                        <p:attrNameLst>
                                          <p:attrName>fill.type</p:attrName>
                                        </p:attrNameLst>
                                      </p:cBhvr>
                                      <p:to>
                                        <p:strVal val="solid"/>
                                      </p:to>
                                    </p:set>
                                    <p:set>
                                      <p:cBhvr>
                                        <p:cTn id="24" dur="500" autoRev="1" fill="remove"/>
                                        <p:tgtEl>
                                          <p:spTgt spid="8"/>
                                        </p:tgtEl>
                                        <p:attrNameLst>
                                          <p:attrName>fill.on</p:attrName>
                                        </p:attrNameLst>
                                      </p:cBhvr>
                                      <p:to>
                                        <p:strVal val="true"/>
                                      </p:to>
                                    </p:set>
                                  </p:childTnLst>
                                </p:cTn>
                              </p:par>
                            </p:childTnLst>
                          </p:cTn>
                        </p:par>
                        <p:par>
                          <p:cTn id="25" fill="hold">
                            <p:stCondLst>
                              <p:cond delay="3500"/>
                            </p:stCondLst>
                            <p:childTnLst>
                              <p:par>
                                <p:cTn id="26" presetID="27" presetClass="emph" presetSubtype="0" fill="remove" grpId="0" nodeType="afterEffect">
                                  <p:stCondLst>
                                    <p:cond delay="0"/>
                                  </p:stCondLst>
                                  <p:childTnLst>
                                    <p:animClr clrSpc="rgb" dir="cw">
                                      <p:cBhvr override="childStyle">
                                        <p:cTn id="27" dur="500" autoRev="1" fill="remove"/>
                                        <p:tgtEl>
                                          <p:spTgt spid="5"/>
                                        </p:tgtEl>
                                        <p:attrNameLst>
                                          <p:attrName>style.color</p:attrName>
                                        </p:attrNameLst>
                                      </p:cBhvr>
                                      <p:to>
                                        <a:schemeClr val="bg1"/>
                                      </p:to>
                                    </p:animClr>
                                    <p:animClr clrSpc="rgb" dir="cw">
                                      <p:cBhvr>
                                        <p:cTn id="28" dur="500" autoRev="1" fill="remove"/>
                                        <p:tgtEl>
                                          <p:spTgt spid="5"/>
                                        </p:tgtEl>
                                        <p:attrNameLst>
                                          <p:attrName>fillcolor</p:attrName>
                                        </p:attrNameLst>
                                      </p:cBhvr>
                                      <p:to>
                                        <a:schemeClr val="bg1"/>
                                      </p:to>
                                    </p:animClr>
                                    <p:set>
                                      <p:cBhvr>
                                        <p:cTn id="29" dur="500" autoRev="1" fill="remove"/>
                                        <p:tgtEl>
                                          <p:spTgt spid="5"/>
                                        </p:tgtEl>
                                        <p:attrNameLst>
                                          <p:attrName>fill.type</p:attrName>
                                        </p:attrNameLst>
                                      </p:cBhvr>
                                      <p:to>
                                        <p:strVal val="solid"/>
                                      </p:to>
                                    </p:set>
                                    <p:set>
                                      <p:cBhvr>
                                        <p:cTn id="30" dur="500" autoRev="1" fill="remove"/>
                                        <p:tgtEl>
                                          <p:spTgt spid="5"/>
                                        </p:tgtEl>
                                        <p:attrNameLst>
                                          <p:attrName>fill.on</p:attrName>
                                        </p:attrNameLst>
                                      </p:cBhvr>
                                      <p:to>
                                        <p:strVal val="true"/>
                                      </p:to>
                                    </p:set>
                                  </p:childTnLst>
                                </p:cTn>
                              </p:par>
                            </p:childTnLst>
                          </p:cTn>
                        </p:par>
                        <p:par>
                          <p:cTn id="31" fill="hold">
                            <p:stCondLst>
                              <p:cond delay="4500"/>
                            </p:stCondLst>
                            <p:childTnLst>
                              <p:par>
                                <p:cTn id="32" presetID="27" presetClass="emph" presetSubtype="0" fill="remove" grpId="0" nodeType="afterEffect">
                                  <p:stCondLst>
                                    <p:cond delay="0"/>
                                  </p:stCondLst>
                                  <p:childTnLst>
                                    <p:animClr clrSpc="rgb" dir="cw">
                                      <p:cBhvr override="childStyle">
                                        <p:cTn id="33" dur="500" autoRev="1" fill="remove"/>
                                        <p:tgtEl>
                                          <p:spTgt spid="6"/>
                                        </p:tgtEl>
                                        <p:attrNameLst>
                                          <p:attrName>style.color</p:attrName>
                                        </p:attrNameLst>
                                      </p:cBhvr>
                                      <p:to>
                                        <a:schemeClr val="bg1"/>
                                      </p:to>
                                    </p:animClr>
                                    <p:animClr clrSpc="rgb" dir="cw">
                                      <p:cBhvr>
                                        <p:cTn id="34" dur="500" autoRev="1" fill="remove"/>
                                        <p:tgtEl>
                                          <p:spTgt spid="6"/>
                                        </p:tgtEl>
                                        <p:attrNameLst>
                                          <p:attrName>fillcolor</p:attrName>
                                        </p:attrNameLst>
                                      </p:cBhvr>
                                      <p:to>
                                        <a:schemeClr val="bg1"/>
                                      </p:to>
                                    </p:animClr>
                                    <p:set>
                                      <p:cBhvr>
                                        <p:cTn id="35" dur="500" autoRev="1" fill="remove"/>
                                        <p:tgtEl>
                                          <p:spTgt spid="6"/>
                                        </p:tgtEl>
                                        <p:attrNameLst>
                                          <p:attrName>fill.type</p:attrName>
                                        </p:attrNameLst>
                                      </p:cBhvr>
                                      <p:to>
                                        <p:strVal val="solid"/>
                                      </p:to>
                                    </p:set>
                                    <p:set>
                                      <p:cBhvr>
                                        <p:cTn id="36" dur="500" autoRev="1" fill="remove"/>
                                        <p:tgtEl>
                                          <p:spTgt spid="6"/>
                                        </p:tgtEl>
                                        <p:attrNameLst>
                                          <p:attrName>fill.on</p:attrName>
                                        </p:attrNameLst>
                                      </p:cBhvr>
                                      <p:to>
                                        <p:strVal val="true"/>
                                      </p:to>
                                    </p:set>
                                  </p:childTnLst>
                                </p:cTn>
                              </p:par>
                            </p:childTnLst>
                          </p:cTn>
                        </p:par>
                        <p:par>
                          <p:cTn id="37" fill="hold">
                            <p:stCondLst>
                              <p:cond delay="5500"/>
                            </p:stCondLst>
                            <p:childTnLst>
                              <p:par>
                                <p:cTn id="38" presetID="6" presetClass="emph" presetSubtype="0" fill="remove" grpId="0" nodeType="afterEffect">
                                  <p:stCondLst>
                                    <p:cond delay="0"/>
                                  </p:stCondLst>
                                  <p:childTnLst>
                                    <p:animScale>
                                      <p:cBhvr>
                                        <p:cTn id="39"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0" fill="hold" display="0">
                  <p:stCondLst>
                    <p:cond delay="indefinite"/>
                  </p:stCondLst>
                  <p:endCondLst>
                    <p:cond evt="onStopAudio" delay="0">
                      <p:tgtEl>
                        <p:sldTgt/>
                      </p:tgtEl>
                    </p:cond>
                  </p:endCondLst>
                </p:cTn>
                <p:tgtEl>
                  <p:spTgt spid="22"/>
                </p:tgtEl>
              </p:cMediaNode>
            </p:audio>
          </p:childTnLst>
        </p:cTn>
      </p:par>
    </p:tnLst>
    <p:bldLst>
      <p:bldP spid="2" grpId="0"/>
      <p:bldP spid="3" grpId="0" animBg="1"/>
      <p:bldP spid="5" grpId="0" animBg="1"/>
      <p:bldP spid="6" grpId="0" animBg="1"/>
      <p:bldP spid="7" grpId="0" animBg="1"/>
      <p:bldP spid="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BA22D0-098D-20EC-7763-E1DFDDE4855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DFD3008-6AC1-E2BF-4F9F-C05C3185C595}"/>
              </a:ext>
            </a:extLst>
          </p:cNvPr>
          <p:cNvSpPr>
            <a:spLocks noGrp="1"/>
          </p:cNvSpPr>
          <p:nvPr>
            <p:ph type="ctrTitle"/>
          </p:nvPr>
        </p:nvSpPr>
        <p:spPr>
          <a:xfrm rot="10800000" flipV="1">
            <a:off x="8221013" y="1840787"/>
            <a:ext cx="1532587" cy="4052013"/>
          </a:xfrm>
        </p:spPr>
        <p:txBody>
          <a:bodyPr>
            <a:noAutofit/>
          </a:bodyPr>
          <a:lstStyle/>
          <a:p>
            <a:r>
              <a:rPr lang="en-US" sz="30000" dirty="0"/>
              <a:t>4</a:t>
            </a:r>
          </a:p>
        </p:txBody>
      </p:sp>
      <p:sp>
        <p:nvSpPr>
          <p:cNvPr id="4" name="Rectangle 3">
            <a:extLst>
              <a:ext uri="{FF2B5EF4-FFF2-40B4-BE49-F238E27FC236}">
                <a16:creationId xmlns:a16="http://schemas.microsoft.com/office/drawing/2014/main" id="{15CE3FA5-3F03-4915-C1F1-32C7E4AC54B3}"/>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70B345AD-A267-3DEF-9AA5-E269AB960D6E}"/>
              </a:ext>
            </a:extLst>
          </p:cNvPr>
          <p:cNvSpPr/>
          <p:nvPr/>
        </p:nvSpPr>
        <p:spPr>
          <a:xfrm>
            <a:off x="3320810"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94AEEE31-3064-BF30-8645-7A11C5C56E39}"/>
              </a:ext>
            </a:extLst>
          </p:cNvPr>
          <p:cNvSpPr/>
          <p:nvPr/>
        </p:nvSpPr>
        <p:spPr>
          <a:xfrm>
            <a:off x="3320810" y="396966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1053A461-D828-1C5C-3F6C-6917B0491D83}"/>
              </a:ext>
            </a:extLst>
          </p:cNvPr>
          <p:cNvSpPr/>
          <p:nvPr/>
        </p:nvSpPr>
        <p:spPr>
          <a:xfrm flipV="1">
            <a:off x="4844146" y="3969661"/>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7BF1183B-6329-54F5-C15C-B6823772DC9C}"/>
              </a:ext>
            </a:extLst>
          </p:cNvPr>
          <p:cNvSpPr/>
          <p:nvPr/>
        </p:nvSpPr>
        <p:spPr>
          <a:xfrm>
            <a:off x="4840516"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Audio 13">
            <a:extLst>
              <a:ext uri="{FF2B5EF4-FFF2-40B4-BE49-F238E27FC236}">
                <a16:creationId xmlns:a16="http://schemas.microsoft.com/office/drawing/2014/main" id="{20DE7F19-F243-682E-2D7E-1DC127A1895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89022233"/>
      </p:ext>
    </p:extLst>
  </p:cSld>
  <p:clrMapOvr>
    <a:masterClrMapping/>
  </p:clrMapOvr>
  <mc:AlternateContent xmlns:mc="http://schemas.openxmlformats.org/markup-compatibility/2006" xmlns:p14="http://schemas.microsoft.com/office/powerpoint/2010/main">
    <mc:Choice Requires="p14">
      <p:transition spd="slow" p14:dur="2000" advTm="6734"/>
    </mc:Choice>
    <mc:Fallback xmlns="">
      <p:transition spd="slow" advTm="673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5"/>
                                        </p:tgtEl>
                                        <p:attrNameLst>
                                          <p:attrName>style.color</p:attrName>
                                        </p:attrNameLst>
                                      </p:cBhvr>
                                      <p:to>
                                        <a:schemeClr val="bg1"/>
                                      </p:to>
                                    </p:animClr>
                                    <p:animClr clrSpc="rgb" dir="cw">
                                      <p:cBhvr>
                                        <p:cTn id="22" dur="500" autoRev="1" fill="remove"/>
                                        <p:tgtEl>
                                          <p:spTgt spid="5"/>
                                        </p:tgtEl>
                                        <p:attrNameLst>
                                          <p:attrName>fillcolor</p:attrName>
                                        </p:attrNameLst>
                                      </p:cBhvr>
                                      <p:to>
                                        <a:schemeClr val="bg1"/>
                                      </p:to>
                                    </p:animClr>
                                    <p:set>
                                      <p:cBhvr>
                                        <p:cTn id="23" dur="500" autoRev="1" fill="remove"/>
                                        <p:tgtEl>
                                          <p:spTgt spid="5"/>
                                        </p:tgtEl>
                                        <p:attrNameLst>
                                          <p:attrName>fill.type</p:attrName>
                                        </p:attrNameLst>
                                      </p:cBhvr>
                                      <p:to>
                                        <p:strVal val="solid"/>
                                      </p:to>
                                    </p:set>
                                    <p:set>
                                      <p:cBhvr>
                                        <p:cTn id="24" dur="500" autoRev="1" fill="remove"/>
                                        <p:tgtEl>
                                          <p:spTgt spid="5"/>
                                        </p:tgtEl>
                                        <p:attrNameLst>
                                          <p:attrName>fill.on</p:attrName>
                                        </p:attrNameLst>
                                      </p:cBhvr>
                                      <p:to>
                                        <p:strVal val="true"/>
                                      </p:to>
                                    </p:set>
                                  </p:childTnLst>
                                </p:cTn>
                              </p:par>
                            </p:childTnLst>
                          </p:cTn>
                        </p:par>
                        <p:par>
                          <p:cTn id="25" fill="hold">
                            <p:stCondLst>
                              <p:cond delay="3500"/>
                            </p:stCondLst>
                            <p:childTnLst>
                              <p:par>
                                <p:cTn id="26" presetID="27" presetClass="emph" presetSubtype="0" fill="remove" grpId="0" nodeType="afterEffect">
                                  <p:stCondLst>
                                    <p:cond delay="0"/>
                                  </p:stCondLst>
                                  <p:childTnLst>
                                    <p:animClr clrSpc="rgb" dir="cw">
                                      <p:cBhvr override="childStyle">
                                        <p:cTn id="27" dur="500" autoRev="1" fill="remove"/>
                                        <p:tgtEl>
                                          <p:spTgt spid="6"/>
                                        </p:tgtEl>
                                        <p:attrNameLst>
                                          <p:attrName>style.color</p:attrName>
                                        </p:attrNameLst>
                                      </p:cBhvr>
                                      <p:to>
                                        <a:schemeClr val="bg1"/>
                                      </p:to>
                                    </p:animClr>
                                    <p:animClr clrSpc="rgb" dir="cw">
                                      <p:cBhvr>
                                        <p:cTn id="28" dur="500" autoRev="1" fill="remove"/>
                                        <p:tgtEl>
                                          <p:spTgt spid="6"/>
                                        </p:tgtEl>
                                        <p:attrNameLst>
                                          <p:attrName>fillcolor</p:attrName>
                                        </p:attrNameLst>
                                      </p:cBhvr>
                                      <p:to>
                                        <a:schemeClr val="bg1"/>
                                      </p:to>
                                    </p:animClr>
                                    <p:set>
                                      <p:cBhvr>
                                        <p:cTn id="29" dur="500" autoRev="1" fill="remove"/>
                                        <p:tgtEl>
                                          <p:spTgt spid="6"/>
                                        </p:tgtEl>
                                        <p:attrNameLst>
                                          <p:attrName>fill.type</p:attrName>
                                        </p:attrNameLst>
                                      </p:cBhvr>
                                      <p:to>
                                        <p:strVal val="solid"/>
                                      </p:to>
                                    </p:set>
                                    <p:set>
                                      <p:cBhvr>
                                        <p:cTn id="30" dur="500" autoRev="1" fill="remove"/>
                                        <p:tgtEl>
                                          <p:spTgt spid="6"/>
                                        </p:tgtEl>
                                        <p:attrNameLst>
                                          <p:attrName>fill.on</p:attrName>
                                        </p:attrNameLst>
                                      </p:cBhvr>
                                      <p:to>
                                        <p:strVal val="true"/>
                                      </p:to>
                                    </p:set>
                                  </p:childTnLst>
                                </p:cTn>
                              </p:par>
                            </p:childTnLst>
                          </p:cTn>
                        </p:par>
                        <p:par>
                          <p:cTn id="31" fill="hold">
                            <p:stCondLst>
                              <p:cond delay="4500"/>
                            </p:stCondLst>
                            <p:childTnLst>
                              <p:par>
                                <p:cTn id="32" presetID="6" presetClass="emph" presetSubtype="0" fill="remove" grpId="0" nodeType="afterEffect">
                                  <p:stCondLst>
                                    <p:cond delay="0"/>
                                  </p:stCondLst>
                                  <p:childTnLst>
                                    <p:animScale>
                                      <p:cBhvr>
                                        <p:cTn id="33"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4" fill="hold" display="0">
                  <p:stCondLst>
                    <p:cond delay="indefinite"/>
                  </p:stCondLst>
                  <p:endCondLst>
                    <p:cond evt="onStopAudio" delay="0">
                      <p:tgtEl>
                        <p:sldTgt/>
                      </p:tgtEl>
                    </p:cond>
                  </p:endCondLst>
                </p:cTn>
                <p:tgtEl>
                  <p:spTgt spid="14"/>
                </p:tgtEl>
              </p:cMediaNode>
            </p:audio>
          </p:childTnLst>
        </p:cTn>
      </p:par>
    </p:tnLst>
    <p:bldLst>
      <p:bldP spid="2" grpId="0"/>
      <p:bldP spid="3" grpId="0" animBg="1"/>
      <p:bldP spid="5" grpId="0" animBg="1"/>
      <p:bldP spid="6" grpId="0" animBg="1"/>
      <p:bldP spid="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67D875-9529-577C-6CE9-AFF17A0FEC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E0A201D-ACE8-6B4B-E659-271BA41F8DE1}"/>
              </a:ext>
            </a:extLst>
          </p:cNvPr>
          <p:cNvSpPr>
            <a:spLocks noGrp="1"/>
          </p:cNvSpPr>
          <p:nvPr>
            <p:ph type="ctrTitle"/>
          </p:nvPr>
        </p:nvSpPr>
        <p:spPr>
          <a:xfrm rot="10800000" flipV="1">
            <a:off x="8221013" y="4537523"/>
            <a:ext cx="1532587" cy="1371602"/>
          </a:xfrm>
        </p:spPr>
        <p:txBody>
          <a:bodyPr>
            <a:noAutofit/>
          </a:bodyPr>
          <a:lstStyle/>
          <a:p>
            <a:r>
              <a:rPr lang="en-US" sz="30000" dirty="0"/>
              <a:t>6</a:t>
            </a:r>
          </a:p>
        </p:txBody>
      </p:sp>
      <p:sp>
        <p:nvSpPr>
          <p:cNvPr id="4" name="Rectangle 3">
            <a:extLst>
              <a:ext uri="{FF2B5EF4-FFF2-40B4-BE49-F238E27FC236}">
                <a16:creationId xmlns:a16="http://schemas.microsoft.com/office/drawing/2014/main" id="{7587C2E0-F0B2-FCEF-4A6E-FD8E06B3C6B4}"/>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2E327D86-82C6-4119-1371-9745E0900E0A}"/>
              </a:ext>
            </a:extLst>
          </p:cNvPr>
          <p:cNvSpPr/>
          <p:nvPr/>
        </p:nvSpPr>
        <p:spPr>
          <a:xfrm>
            <a:off x="3412673" y="222793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C8C74652-072B-A5E9-469A-BD114E68C671}"/>
              </a:ext>
            </a:extLst>
          </p:cNvPr>
          <p:cNvSpPr/>
          <p:nvPr/>
        </p:nvSpPr>
        <p:spPr>
          <a:xfrm>
            <a:off x="3412673" y="320039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AFFF2AB4-2987-89B4-3E58-96E1A104713D}"/>
              </a:ext>
            </a:extLst>
          </p:cNvPr>
          <p:cNvSpPr/>
          <p:nvPr/>
        </p:nvSpPr>
        <p:spPr>
          <a:xfrm flipV="1">
            <a:off x="4535055" y="3200398"/>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56924C42-04D2-907D-85EA-275D04ADFAF8}"/>
              </a:ext>
            </a:extLst>
          </p:cNvPr>
          <p:cNvSpPr/>
          <p:nvPr/>
        </p:nvSpPr>
        <p:spPr>
          <a:xfrm>
            <a:off x="4534396" y="222793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3D644BB3-AFC5-CE10-6EBC-BED3E84FC29A}"/>
              </a:ext>
            </a:extLst>
          </p:cNvPr>
          <p:cNvSpPr/>
          <p:nvPr/>
        </p:nvSpPr>
        <p:spPr>
          <a:xfrm flipV="1">
            <a:off x="3412673" y="4229098"/>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F322F17F-103F-A6BA-2B75-3390BA3558C1}"/>
              </a:ext>
            </a:extLst>
          </p:cNvPr>
          <p:cNvSpPr/>
          <p:nvPr/>
        </p:nvSpPr>
        <p:spPr>
          <a:xfrm flipV="1">
            <a:off x="4535055" y="4229097"/>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Audio 20">
            <a:extLst>
              <a:ext uri="{FF2B5EF4-FFF2-40B4-BE49-F238E27FC236}">
                <a16:creationId xmlns:a16="http://schemas.microsoft.com/office/drawing/2014/main" id="{15E2348A-8C37-74DD-E395-ED8ACCF83AD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13245193"/>
      </p:ext>
    </p:extLst>
  </p:cSld>
  <p:clrMapOvr>
    <a:masterClrMapping/>
  </p:clrMapOvr>
  <mc:AlternateContent xmlns:mc="http://schemas.openxmlformats.org/markup-compatibility/2006" xmlns:p14="http://schemas.microsoft.com/office/powerpoint/2010/main">
    <mc:Choice Requires="p14">
      <p:transition spd="slow" p14:dur="2000" advTm="8960"/>
    </mc:Choice>
    <mc:Fallback xmlns="">
      <p:transition spd="slow" advTm="896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5"/>
                                        </p:tgtEl>
                                        <p:attrNameLst>
                                          <p:attrName>style.color</p:attrName>
                                        </p:attrNameLst>
                                      </p:cBhvr>
                                      <p:to>
                                        <a:schemeClr val="bg1"/>
                                      </p:to>
                                    </p:animClr>
                                    <p:animClr clrSpc="rgb" dir="cw">
                                      <p:cBhvr>
                                        <p:cTn id="22" dur="500" autoRev="1" fill="remove"/>
                                        <p:tgtEl>
                                          <p:spTgt spid="5"/>
                                        </p:tgtEl>
                                        <p:attrNameLst>
                                          <p:attrName>fillcolor</p:attrName>
                                        </p:attrNameLst>
                                      </p:cBhvr>
                                      <p:to>
                                        <a:schemeClr val="bg1"/>
                                      </p:to>
                                    </p:animClr>
                                    <p:set>
                                      <p:cBhvr>
                                        <p:cTn id="23" dur="500" autoRev="1" fill="remove"/>
                                        <p:tgtEl>
                                          <p:spTgt spid="5"/>
                                        </p:tgtEl>
                                        <p:attrNameLst>
                                          <p:attrName>fill.type</p:attrName>
                                        </p:attrNameLst>
                                      </p:cBhvr>
                                      <p:to>
                                        <p:strVal val="solid"/>
                                      </p:to>
                                    </p:set>
                                    <p:set>
                                      <p:cBhvr>
                                        <p:cTn id="24" dur="500" autoRev="1" fill="remove"/>
                                        <p:tgtEl>
                                          <p:spTgt spid="5"/>
                                        </p:tgtEl>
                                        <p:attrNameLst>
                                          <p:attrName>fill.on</p:attrName>
                                        </p:attrNameLst>
                                      </p:cBhvr>
                                      <p:to>
                                        <p:strVal val="true"/>
                                      </p:to>
                                    </p:set>
                                  </p:childTnLst>
                                </p:cTn>
                              </p:par>
                            </p:childTnLst>
                          </p:cTn>
                        </p:par>
                        <p:par>
                          <p:cTn id="25" fill="hold">
                            <p:stCondLst>
                              <p:cond delay="3500"/>
                            </p:stCondLst>
                            <p:childTnLst>
                              <p:par>
                                <p:cTn id="26" presetID="27" presetClass="emph" presetSubtype="0" fill="remove" grpId="0" nodeType="afterEffect">
                                  <p:stCondLst>
                                    <p:cond delay="0"/>
                                  </p:stCondLst>
                                  <p:childTnLst>
                                    <p:animClr clrSpc="rgb" dir="cw">
                                      <p:cBhvr override="childStyle">
                                        <p:cTn id="27" dur="500" autoRev="1" fill="remove"/>
                                        <p:tgtEl>
                                          <p:spTgt spid="6"/>
                                        </p:tgtEl>
                                        <p:attrNameLst>
                                          <p:attrName>style.color</p:attrName>
                                        </p:attrNameLst>
                                      </p:cBhvr>
                                      <p:to>
                                        <a:schemeClr val="bg1"/>
                                      </p:to>
                                    </p:animClr>
                                    <p:animClr clrSpc="rgb" dir="cw">
                                      <p:cBhvr>
                                        <p:cTn id="28" dur="500" autoRev="1" fill="remove"/>
                                        <p:tgtEl>
                                          <p:spTgt spid="6"/>
                                        </p:tgtEl>
                                        <p:attrNameLst>
                                          <p:attrName>fillcolor</p:attrName>
                                        </p:attrNameLst>
                                      </p:cBhvr>
                                      <p:to>
                                        <a:schemeClr val="bg1"/>
                                      </p:to>
                                    </p:animClr>
                                    <p:set>
                                      <p:cBhvr>
                                        <p:cTn id="29" dur="500" autoRev="1" fill="remove"/>
                                        <p:tgtEl>
                                          <p:spTgt spid="6"/>
                                        </p:tgtEl>
                                        <p:attrNameLst>
                                          <p:attrName>fill.type</p:attrName>
                                        </p:attrNameLst>
                                      </p:cBhvr>
                                      <p:to>
                                        <p:strVal val="solid"/>
                                      </p:to>
                                    </p:set>
                                    <p:set>
                                      <p:cBhvr>
                                        <p:cTn id="30" dur="500" autoRev="1" fill="remove"/>
                                        <p:tgtEl>
                                          <p:spTgt spid="6"/>
                                        </p:tgtEl>
                                        <p:attrNameLst>
                                          <p:attrName>fill.on</p:attrName>
                                        </p:attrNameLst>
                                      </p:cBhvr>
                                      <p:to>
                                        <p:strVal val="true"/>
                                      </p:to>
                                    </p:set>
                                  </p:childTnLst>
                                </p:cTn>
                              </p:par>
                            </p:childTnLst>
                          </p:cTn>
                        </p:par>
                        <p:par>
                          <p:cTn id="31" fill="hold">
                            <p:stCondLst>
                              <p:cond delay="4500"/>
                            </p:stCondLst>
                            <p:childTnLst>
                              <p:par>
                                <p:cTn id="32" presetID="27" presetClass="emph" presetSubtype="0" fill="remove" grpId="0" nodeType="afterEffect">
                                  <p:stCondLst>
                                    <p:cond delay="0"/>
                                  </p:stCondLst>
                                  <p:childTnLst>
                                    <p:animClr clrSpc="rgb" dir="cw">
                                      <p:cBhvr override="childStyle">
                                        <p:cTn id="33" dur="500" autoRev="1" fill="remove"/>
                                        <p:tgtEl>
                                          <p:spTgt spid="8"/>
                                        </p:tgtEl>
                                        <p:attrNameLst>
                                          <p:attrName>style.color</p:attrName>
                                        </p:attrNameLst>
                                      </p:cBhvr>
                                      <p:to>
                                        <a:schemeClr val="bg1"/>
                                      </p:to>
                                    </p:animClr>
                                    <p:animClr clrSpc="rgb" dir="cw">
                                      <p:cBhvr>
                                        <p:cTn id="34" dur="500" autoRev="1" fill="remove"/>
                                        <p:tgtEl>
                                          <p:spTgt spid="8"/>
                                        </p:tgtEl>
                                        <p:attrNameLst>
                                          <p:attrName>fillcolor</p:attrName>
                                        </p:attrNameLst>
                                      </p:cBhvr>
                                      <p:to>
                                        <a:schemeClr val="bg1"/>
                                      </p:to>
                                    </p:animClr>
                                    <p:set>
                                      <p:cBhvr>
                                        <p:cTn id="35" dur="500" autoRev="1" fill="remove"/>
                                        <p:tgtEl>
                                          <p:spTgt spid="8"/>
                                        </p:tgtEl>
                                        <p:attrNameLst>
                                          <p:attrName>fill.type</p:attrName>
                                        </p:attrNameLst>
                                      </p:cBhvr>
                                      <p:to>
                                        <p:strVal val="solid"/>
                                      </p:to>
                                    </p:set>
                                    <p:set>
                                      <p:cBhvr>
                                        <p:cTn id="36" dur="500" autoRev="1" fill="remove"/>
                                        <p:tgtEl>
                                          <p:spTgt spid="8"/>
                                        </p:tgtEl>
                                        <p:attrNameLst>
                                          <p:attrName>fill.on</p:attrName>
                                        </p:attrNameLst>
                                      </p:cBhvr>
                                      <p:to>
                                        <p:strVal val="true"/>
                                      </p:to>
                                    </p:set>
                                  </p:childTnLst>
                                </p:cTn>
                              </p:par>
                            </p:childTnLst>
                          </p:cTn>
                        </p:par>
                        <p:par>
                          <p:cTn id="37" fill="hold">
                            <p:stCondLst>
                              <p:cond delay="5500"/>
                            </p:stCondLst>
                            <p:childTnLst>
                              <p:par>
                                <p:cTn id="38" presetID="27" presetClass="emph" presetSubtype="0" fill="remove" grpId="0" nodeType="afterEffect">
                                  <p:stCondLst>
                                    <p:cond delay="0"/>
                                  </p:stCondLst>
                                  <p:childTnLst>
                                    <p:animClr clrSpc="rgb" dir="cw">
                                      <p:cBhvr override="childStyle">
                                        <p:cTn id="39" dur="500" autoRev="1" fill="remove"/>
                                        <p:tgtEl>
                                          <p:spTgt spid="9"/>
                                        </p:tgtEl>
                                        <p:attrNameLst>
                                          <p:attrName>style.color</p:attrName>
                                        </p:attrNameLst>
                                      </p:cBhvr>
                                      <p:to>
                                        <a:schemeClr val="bg1"/>
                                      </p:to>
                                    </p:animClr>
                                    <p:animClr clrSpc="rgb" dir="cw">
                                      <p:cBhvr>
                                        <p:cTn id="40" dur="500" autoRev="1" fill="remove"/>
                                        <p:tgtEl>
                                          <p:spTgt spid="9"/>
                                        </p:tgtEl>
                                        <p:attrNameLst>
                                          <p:attrName>fillcolor</p:attrName>
                                        </p:attrNameLst>
                                      </p:cBhvr>
                                      <p:to>
                                        <a:schemeClr val="bg1"/>
                                      </p:to>
                                    </p:animClr>
                                    <p:set>
                                      <p:cBhvr>
                                        <p:cTn id="41" dur="500" autoRev="1" fill="remove"/>
                                        <p:tgtEl>
                                          <p:spTgt spid="9"/>
                                        </p:tgtEl>
                                        <p:attrNameLst>
                                          <p:attrName>fill.type</p:attrName>
                                        </p:attrNameLst>
                                      </p:cBhvr>
                                      <p:to>
                                        <p:strVal val="solid"/>
                                      </p:to>
                                    </p:set>
                                    <p:set>
                                      <p:cBhvr>
                                        <p:cTn id="42" dur="500" autoRev="1" fill="remove"/>
                                        <p:tgtEl>
                                          <p:spTgt spid="9"/>
                                        </p:tgtEl>
                                        <p:attrNameLst>
                                          <p:attrName>fill.on</p:attrName>
                                        </p:attrNameLst>
                                      </p:cBhvr>
                                      <p:to>
                                        <p:strVal val="true"/>
                                      </p:to>
                                    </p:set>
                                  </p:childTnLst>
                                </p:cTn>
                              </p:par>
                            </p:childTnLst>
                          </p:cTn>
                        </p:par>
                        <p:par>
                          <p:cTn id="43" fill="hold">
                            <p:stCondLst>
                              <p:cond delay="6500"/>
                            </p:stCondLst>
                            <p:childTnLst>
                              <p:par>
                                <p:cTn id="44" presetID="6" presetClass="emph" presetSubtype="0" fill="remove" grpId="0" nodeType="afterEffect">
                                  <p:stCondLst>
                                    <p:cond delay="0"/>
                                  </p:stCondLst>
                                  <p:childTnLst>
                                    <p:animScale>
                                      <p:cBhvr>
                                        <p:cTn id="45"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6" fill="hold" display="0">
                  <p:stCondLst>
                    <p:cond delay="indefinite"/>
                  </p:stCondLst>
                  <p:endCondLst>
                    <p:cond evt="onStopAudio" delay="0">
                      <p:tgtEl>
                        <p:sldTgt/>
                      </p:tgtEl>
                    </p:cond>
                  </p:endCondLst>
                </p:cTn>
                <p:tgtEl>
                  <p:spTgt spid="21"/>
                </p:tgtEl>
              </p:cMediaNode>
            </p:audio>
          </p:childTnLst>
        </p:cTn>
      </p:par>
    </p:tnLst>
    <p:bldLst>
      <p:bldP spid="2" grpId="0"/>
      <p:bldP spid="3" grpId="0" animBg="1"/>
      <p:bldP spid="5" grpId="0" animBg="1"/>
      <p:bldP spid="6" grpId="0" animBg="1"/>
      <p:bldP spid="7" grpId="0" animBg="1"/>
      <p:bldP spid="8" grpId="0" animBg="1"/>
      <p:bldP spid="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592D8E-A783-4834-8B25-AB43AA16162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EE3B0F0-FF5A-92F6-FF30-8BCFBF249807}"/>
              </a:ext>
            </a:extLst>
          </p:cNvPr>
          <p:cNvSpPr>
            <a:spLocks noGrp="1"/>
          </p:cNvSpPr>
          <p:nvPr>
            <p:ph type="ctrTitle"/>
          </p:nvPr>
        </p:nvSpPr>
        <p:spPr>
          <a:xfrm rot="10800000" flipV="1">
            <a:off x="8221013" y="1840787"/>
            <a:ext cx="1532587" cy="4052013"/>
          </a:xfrm>
        </p:spPr>
        <p:txBody>
          <a:bodyPr>
            <a:noAutofit/>
          </a:bodyPr>
          <a:lstStyle/>
          <a:p>
            <a:r>
              <a:rPr lang="en-US" sz="30000" dirty="0"/>
              <a:t>2</a:t>
            </a:r>
          </a:p>
        </p:txBody>
      </p:sp>
      <p:sp>
        <p:nvSpPr>
          <p:cNvPr id="4" name="Rectangle 3">
            <a:extLst>
              <a:ext uri="{FF2B5EF4-FFF2-40B4-BE49-F238E27FC236}">
                <a16:creationId xmlns:a16="http://schemas.microsoft.com/office/drawing/2014/main" id="{AC26EB0E-8FAF-8B78-A4E1-25243A6878C5}"/>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592512A6-7460-D3AF-EFE3-289413B11E20}"/>
              </a:ext>
            </a:extLst>
          </p:cNvPr>
          <p:cNvSpPr/>
          <p:nvPr/>
        </p:nvSpPr>
        <p:spPr>
          <a:xfrm>
            <a:off x="3294743" y="257991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AFAFF3BB-ACDD-1B1A-A34C-0AC274213C8B}"/>
              </a:ext>
            </a:extLst>
          </p:cNvPr>
          <p:cNvSpPr/>
          <p:nvPr/>
        </p:nvSpPr>
        <p:spPr>
          <a:xfrm>
            <a:off x="4738914" y="391159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Audio 18">
            <a:extLst>
              <a:ext uri="{FF2B5EF4-FFF2-40B4-BE49-F238E27FC236}">
                <a16:creationId xmlns:a16="http://schemas.microsoft.com/office/drawing/2014/main" id="{57408DE7-20E3-D960-4367-F1F1D0FE6BD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819215423"/>
      </p:ext>
    </p:extLst>
  </p:cSld>
  <p:clrMapOvr>
    <a:masterClrMapping/>
  </p:clrMapOvr>
  <mc:AlternateContent xmlns:mc="http://schemas.openxmlformats.org/markup-compatibility/2006" xmlns:p14="http://schemas.microsoft.com/office/powerpoint/2010/main">
    <mc:Choice Requires="p14">
      <p:transition spd="slow" p14:dur="2000" advTm="4711"/>
    </mc:Choice>
    <mc:Fallback xmlns="">
      <p:transition spd="slow" advTm="471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par>
                          <p:cTn id="7" fill="hold">
                            <p:stCondLst>
                              <p:cond delay="1"/>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1"/>
                            </p:stCondLst>
                            <p:childTnLst>
                              <p:par>
                                <p:cTn id="14" presetID="27" presetClass="emph" presetSubtype="0" fill="remove" grpId="0" nodeType="afterEffect">
                                  <p:stCondLst>
                                    <p:cond delay="0"/>
                                  </p:stCondLst>
                                  <p:childTnLst>
                                    <p:animClr clrSpc="rgb" dir="cw">
                                      <p:cBhvr override="childStyle">
                                        <p:cTn id="15" dur="500" autoRev="1" fill="remove"/>
                                        <p:tgtEl>
                                          <p:spTgt spid="5"/>
                                        </p:tgtEl>
                                        <p:attrNameLst>
                                          <p:attrName>style.color</p:attrName>
                                        </p:attrNameLst>
                                      </p:cBhvr>
                                      <p:to>
                                        <a:schemeClr val="bg1"/>
                                      </p:to>
                                    </p:animClr>
                                    <p:animClr clrSpc="rgb" dir="cw">
                                      <p:cBhvr>
                                        <p:cTn id="16" dur="500" autoRev="1" fill="remove"/>
                                        <p:tgtEl>
                                          <p:spTgt spid="5"/>
                                        </p:tgtEl>
                                        <p:attrNameLst>
                                          <p:attrName>fillcolor</p:attrName>
                                        </p:attrNameLst>
                                      </p:cBhvr>
                                      <p:to>
                                        <a:schemeClr val="bg1"/>
                                      </p:to>
                                    </p:animClr>
                                    <p:set>
                                      <p:cBhvr>
                                        <p:cTn id="17" dur="500" autoRev="1" fill="remove"/>
                                        <p:tgtEl>
                                          <p:spTgt spid="5"/>
                                        </p:tgtEl>
                                        <p:attrNameLst>
                                          <p:attrName>fill.type</p:attrName>
                                        </p:attrNameLst>
                                      </p:cBhvr>
                                      <p:to>
                                        <p:strVal val="solid"/>
                                      </p:to>
                                    </p:set>
                                    <p:set>
                                      <p:cBhvr>
                                        <p:cTn id="18" dur="500" autoRev="1" fill="remove"/>
                                        <p:tgtEl>
                                          <p:spTgt spid="5"/>
                                        </p:tgtEl>
                                        <p:attrNameLst>
                                          <p:attrName>fill.on</p:attrName>
                                        </p:attrNameLst>
                                      </p:cBhvr>
                                      <p:to>
                                        <p:strVal val="true"/>
                                      </p:to>
                                    </p:set>
                                  </p:childTnLst>
                                </p:cTn>
                              </p:par>
                            </p:childTnLst>
                          </p:cTn>
                        </p:par>
                        <p:par>
                          <p:cTn id="19" fill="hold">
                            <p:stCondLst>
                              <p:cond delay="2501"/>
                            </p:stCondLst>
                            <p:childTnLst>
                              <p:par>
                                <p:cTn id="20" presetID="6" presetClass="emph" presetSubtype="0" fill="remove" grpId="0" nodeType="afterEffect">
                                  <p:stCondLst>
                                    <p:cond delay="0"/>
                                  </p:stCondLst>
                                  <p:childTnLst>
                                    <p:animScale>
                                      <p:cBhvr>
                                        <p:cTn id="21"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2" fill="hold" display="0">
                  <p:stCondLst>
                    <p:cond delay="indefinite"/>
                  </p:stCondLst>
                  <p:endCondLst>
                    <p:cond evt="onStopAudio" delay="0">
                      <p:tgtEl>
                        <p:sldTgt/>
                      </p:tgtEl>
                    </p:cond>
                  </p:endCondLst>
                </p:cTn>
                <p:tgtEl>
                  <p:spTgt spid="19"/>
                </p:tgtEl>
              </p:cMediaNode>
            </p:audio>
          </p:childTnLst>
        </p:cTn>
      </p:par>
    </p:tnLst>
    <p:bldLst>
      <p:bldP spid="2" grpId="0"/>
      <p:bldP spid="3" grpId="0" animBg="1"/>
      <p:bldP spid="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DD8633-F4FA-E4A5-BA19-26713A7FC6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E7EEE79-D618-57A7-634B-7E723589E265}"/>
              </a:ext>
            </a:extLst>
          </p:cNvPr>
          <p:cNvSpPr>
            <a:spLocks noGrp="1"/>
          </p:cNvSpPr>
          <p:nvPr>
            <p:ph type="ctrTitle"/>
          </p:nvPr>
        </p:nvSpPr>
        <p:spPr>
          <a:xfrm rot="10800000" flipV="1">
            <a:off x="8221013" y="1786356"/>
            <a:ext cx="1532587" cy="4052013"/>
          </a:xfrm>
        </p:spPr>
        <p:txBody>
          <a:bodyPr>
            <a:noAutofit/>
          </a:bodyPr>
          <a:lstStyle/>
          <a:p>
            <a:r>
              <a:rPr lang="en-US" sz="30000" dirty="0"/>
              <a:t>5</a:t>
            </a:r>
          </a:p>
        </p:txBody>
      </p:sp>
      <p:sp>
        <p:nvSpPr>
          <p:cNvPr id="4" name="Rectangle 3">
            <a:extLst>
              <a:ext uri="{FF2B5EF4-FFF2-40B4-BE49-F238E27FC236}">
                <a16:creationId xmlns:a16="http://schemas.microsoft.com/office/drawing/2014/main" id="{BCC326CA-48EF-4AA8-6670-ADE8DBA0C718}"/>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7D0BC383-421F-504B-6316-EFBD1C562B2A}"/>
              </a:ext>
            </a:extLst>
          </p:cNvPr>
          <p:cNvSpPr/>
          <p:nvPr/>
        </p:nvSpPr>
        <p:spPr>
          <a:xfrm>
            <a:off x="3320810"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A864969F-ED87-CD30-C306-0F19B8ED77B3}"/>
              </a:ext>
            </a:extLst>
          </p:cNvPr>
          <p:cNvSpPr/>
          <p:nvPr/>
        </p:nvSpPr>
        <p:spPr>
          <a:xfrm>
            <a:off x="3320810" y="396966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58FFA52A-8E82-89F5-DA30-F7091C66FDBD}"/>
              </a:ext>
            </a:extLst>
          </p:cNvPr>
          <p:cNvSpPr/>
          <p:nvPr/>
        </p:nvSpPr>
        <p:spPr>
          <a:xfrm flipV="1">
            <a:off x="4844146" y="3969661"/>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887A0830-9F96-8639-F860-732E8A789C97}"/>
              </a:ext>
            </a:extLst>
          </p:cNvPr>
          <p:cNvSpPr/>
          <p:nvPr/>
        </p:nvSpPr>
        <p:spPr>
          <a:xfrm>
            <a:off x="4840516"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E9677D39-D709-4ACE-F588-8BA3ED700D1F}"/>
              </a:ext>
            </a:extLst>
          </p:cNvPr>
          <p:cNvSpPr/>
          <p:nvPr/>
        </p:nvSpPr>
        <p:spPr>
          <a:xfrm flipV="1">
            <a:off x="4038600" y="3200398"/>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Audio 21">
            <a:extLst>
              <a:ext uri="{FF2B5EF4-FFF2-40B4-BE49-F238E27FC236}">
                <a16:creationId xmlns:a16="http://schemas.microsoft.com/office/drawing/2014/main" id="{8BC66ED3-77C2-CB76-5199-E0646F13880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81563788"/>
      </p:ext>
    </p:extLst>
  </p:cSld>
  <p:clrMapOvr>
    <a:masterClrMapping/>
  </p:clrMapOvr>
  <mc:AlternateContent xmlns:mc="http://schemas.openxmlformats.org/markup-compatibility/2006" xmlns:p14="http://schemas.microsoft.com/office/powerpoint/2010/main">
    <mc:Choice Requires="p14">
      <p:transition spd="slow" p14:dur="2000" advTm="7602"/>
    </mc:Choice>
    <mc:Fallback xmlns="">
      <p:transition spd="slow" advTm="760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8"/>
                                        </p:tgtEl>
                                        <p:attrNameLst>
                                          <p:attrName>style.color</p:attrName>
                                        </p:attrNameLst>
                                      </p:cBhvr>
                                      <p:to>
                                        <a:schemeClr val="bg1"/>
                                      </p:to>
                                    </p:animClr>
                                    <p:animClr clrSpc="rgb" dir="cw">
                                      <p:cBhvr>
                                        <p:cTn id="22" dur="500" autoRev="1" fill="remove"/>
                                        <p:tgtEl>
                                          <p:spTgt spid="8"/>
                                        </p:tgtEl>
                                        <p:attrNameLst>
                                          <p:attrName>fillcolor</p:attrName>
                                        </p:attrNameLst>
                                      </p:cBhvr>
                                      <p:to>
                                        <a:schemeClr val="bg1"/>
                                      </p:to>
                                    </p:animClr>
                                    <p:set>
                                      <p:cBhvr>
                                        <p:cTn id="23" dur="500" autoRev="1" fill="remove"/>
                                        <p:tgtEl>
                                          <p:spTgt spid="8"/>
                                        </p:tgtEl>
                                        <p:attrNameLst>
                                          <p:attrName>fill.type</p:attrName>
                                        </p:attrNameLst>
                                      </p:cBhvr>
                                      <p:to>
                                        <p:strVal val="solid"/>
                                      </p:to>
                                    </p:set>
                                    <p:set>
                                      <p:cBhvr>
                                        <p:cTn id="24" dur="500" autoRev="1" fill="remove"/>
                                        <p:tgtEl>
                                          <p:spTgt spid="8"/>
                                        </p:tgtEl>
                                        <p:attrNameLst>
                                          <p:attrName>fill.on</p:attrName>
                                        </p:attrNameLst>
                                      </p:cBhvr>
                                      <p:to>
                                        <p:strVal val="true"/>
                                      </p:to>
                                    </p:set>
                                  </p:childTnLst>
                                </p:cTn>
                              </p:par>
                            </p:childTnLst>
                          </p:cTn>
                        </p:par>
                        <p:par>
                          <p:cTn id="25" fill="hold">
                            <p:stCondLst>
                              <p:cond delay="3500"/>
                            </p:stCondLst>
                            <p:childTnLst>
                              <p:par>
                                <p:cTn id="26" presetID="27" presetClass="emph" presetSubtype="0" fill="remove" grpId="0" nodeType="afterEffect">
                                  <p:stCondLst>
                                    <p:cond delay="0"/>
                                  </p:stCondLst>
                                  <p:childTnLst>
                                    <p:animClr clrSpc="rgb" dir="cw">
                                      <p:cBhvr override="childStyle">
                                        <p:cTn id="27" dur="500" autoRev="1" fill="remove"/>
                                        <p:tgtEl>
                                          <p:spTgt spid="5"/>
                                        </p:tgtEl>
                                        <p:attrNameLst>
                                          <p:attrName>style.color</p:attrName>
                                        </p:attrNameLst>
                                      </p:cBhvr>
                                      <p:to>
                                        <a:schemeClr val="bg1"/>
                                      </p:to>
                                    </p:animClr>
                                    <p:animClr clrSpc="rgb" dir="cw">
                                      <p:cBhvr>
                                        <p:cTn id="28" dur="500" autoRev="1" fill="remove"/>
                                        <p:tgtEl>
                                          <p:spTgt spid="5"/>
                                        </p:tgtEl>
                                        <p:attrNameLst>
                                          <p:attrName>fillcolor</p:attrName>
                                        </p:attrNameLst>
                                      </p:cBhvr>
                                      <p:to>
                                        <a:schemeClr val="bg1"/>
                                      </p:to>
                                    </p:animClr>
                                    <p:set>
                                      <p:cBhvr>
                                        <p:cTn id="29" dur="500" autoRev="1" fill="remove"/>
                                        <p:tgtEl>
                                          <p:spTgt spid="5"/>
                                        </p:tgtEl>
                                        <p:attrNameLst>
                                          <p:attrName>fill.type</p:attrName>
                                        </p:attrNameLst>
                                      </p:cBhvr>
                                      <p:to>
                                        <p:strVal val="solid"/>
                                      </p:to>
                                    </p:set>
                                    <p:set>
                                      <p:cBhvr>
                                        <p:cTn id="30" dur="500" autoRev="1" fill="remove"/>
                                        <p:tgtEl>
                                          <p:spTgt spid="5"/>
                                        </p:tgtEl>
                                        <p:attrNameLst>
                                          <p:attrName>fill.on</p:attrName>
                                        </p:attrNameLst>
                                      </p:cBhvr>
                                      <p:to>
                                        <p:strVal val="true"/>
                                      </p:to>
                                    </p:set>
                                  </p:childTnLst>
                                </p:cTn>
                              </p:par>
                            </p:childTnLst>
                          </p:cTn>
                        </p:par>
                        <p:par>
                          <p:cTn id="31" fill="hold">
                            <p:stCondLst>
                              <p:cond delay="4500"/>
                            </p:stCondLst>
                            <p:childTnLst>
                              <p:par>
                                <p:cTn id="32" presetID="27" presetClass="emph" presetSubtype="0" fill="remove" grpId="0" nodeType="afterEffect">
                                  <p:stCondLst>
                                    <p:cond delay="0"/>
                                  </p:stCondLst>
                                  <p:childTnLst>
                                    <p:animClr clrSpc="rgb" dir="cw">
                                      <p:cBhvr override="childStyle">
                                        <p:cTn id="33" dur="500" autoRev="1" fill="remove"/>
                                        <p:tgtEl>
                                          <p:spTgt spid="6"/>
                                        </p:tgtEl>
                                        <p:attrNameLst>
                                          <p:attrName>style.color</p:attrName>
                                        </p:attrNameLst>
                                      </p:cBhvr>
                                      <p:to>
                                        <a:schemeClr val="bg1"/>
                                      </p:to>
                                    </p:animClr>
                                    <p:animClr clrSpc="rgb" dir="cw">
                                      <p:cBhvr>
                                        <p:cTn id="34" dur="500" autoRev="1" fill="remove"/>
                                        <p:tgtEl>
                                          <p:spTgt spid="6"/>
                                        </p:tgtEl>
                                        <p:attrNameLst>
                                          <p:attrName>fillcolor</p:attrName>
                                        </p:attrNameLst>
                                      </p:cBhvr>
                                      <p:to>
                                        <a:schemeClr val="bg1"/>
                                      </p:to>
                                    </p:animClr>
                                    <p:set>
                                      <p:cBhvr>
                                        <p:cTn id="35" dur="500" autoRev="1" fill="remove"/>
                                        <p:tgtEl>
                                          <p:spTgt spid="6"/>
                                        </p:tgtEl>
                                        <p:attrNameLst>
                                          <p:attrName>fill.type</p:attrName>
                                        </p:attrNameLst>
                                      </p:cBhvr>
                                      <p:to>
                                        <p:strVal val="solid"/>
                                      </p:to>
                                    </p:set>
                                    <p:set>
                                      <p:cBhvr>
                                        <p:cTn id="36" dur="500" autoRev="1" fill="remove"/>
                                        <p:tgtEl>
                                          <p:spTgt spid="6"/>
                                        </p:tgtEl>
                                        <p:attrNameLst>
                                          <p:attrName>fill.on</p:attrName>
                                        </p:attrNameLst>
                                      </p:cBhvr>
                                      <p:to>
                                        <p:strVal val="true"/>
                                      </p:to>
                                    </p:set>
                                  </p:childTnLst>
                                </p:cTn>
                              </p:par>
                            </p:childTnLst>
                          </p:cTn>
                        </p:par>
                        <p:par>
                          <p:cTn id="37" fill="hold">
                            <p:stCondLst>
                              <p:cond delay="5500"/>
                            </p:stCondLst>
                            <p:childTnLst>
                              <p:par>
                                <p:cTn id="38" presetID="6" presetClass="emph" presetSubtype="0" fill="remove" grpId="0" nodeType="afterEffect">
                                  <p:stCondLst>
                                    <p:cond delay="0"/>
                                  </p:stCondLst>
                                  <p:childTnLst>
                                    <p:animScale>
                                      <p:cBhvr>
                                        <p:cTn id="39"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0" fill="hold" display="0">
                  <p:stCondLst>
                    <p:cond delay="indefinite"/>
                  </p:stCondLst>
                  <p:endCondLst>
                    <p:cond evt="onStopAudio" delay="0">
                      <p:tgtEl>
                        <p:sldTgt/>
                      </p:tgtEl>
                    </p:cond>
                  </p:endCondLst>
                </p:cTn>
                <p:tgtEl>
                  <p:spTgt spid="22"/>
                </p:tgtEl>
              </p:cMediaNode>
            </p:audio>
          </p:childTnLst>
        </p:cTn>
      </p:par>
    </p:tnLst>
    <p:bldLst>
      <p:bldP spid="2" grpId="0"/>
      <p:bldP spid="3" grpId="0" animBg="1"/>
      <p:bldP spid="5" grpId="0" animBg="1"/>
      <p:bldP spid="6" grpId="0" animBg="1"/>
      <p:bldP spid="7" grpId="0" animBg="1"/>
      <p:bldP spid="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4BA476-AD35-B44F-C753-2C3D1B0FF77E}"/>
              </a:ext>
            </a:extLst>
          </p:cNvPr>
          <p:cNvSpPr>
            <a:spLocks noGrp="1"/>
          </p:cNvSpPr>
          <p:nvPr>
            <p:ph type="ctrTitle"/>
          </p:nvPr>
        </p:nvSpPr>
        <p:spPr>
          <a:xfrm flipV="1">
            <a:off x="7856112" y="1120461"/>
            <a:ext cx="1137634" cy="1914121"/>
          </a:xfrm>
        </p:spPr>
        <p:txBody>
          <a:bodyPr>
            <a:noAutofit/>
          </a:bodyPr>
          <a:lstStyle/>
          <a:p>
            <a:r>
              <a:rPr lang="en-US" sz="30000" dirty="0"/>
              <a:t>0</a:t>
            </a:r>
          </a:p>
        </p:txBody>
      </p:sp>
      <p:sp>
        <p:nvSpPr>
          <p:cNvPr id="4" name="Rectangle 3">
            <a:extLst>
              <a:ext uri="{FF2B5EF4-FFF2-40B4-BE49-F238E27FC236}">
                <a16:creationId xmlns:a16="http://schemas.microsoft.com/office/drawing/2014/main" id="{475605E6-EF63-B83E-32B7-D62DA244C016}"/>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Audio 24">
            <a:extLst>
              <a:ext uri="{FF2B5EF4-FFF2-40B4-BE49-F238E27FC236}">
                <a16:creationId xmlns:a16="http://schemas.microsoft.com/office/drawing/2014/main" id="{20B2953D-3E4F-1D0E-FB19-BF92E565F6F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31884971"/>
      </p:ext>
    </p:extLst>
  </p:cSld>
  <p:clrMapOvr>
    <a:masterClrMapping/>
  </p:clrMapOvr>
  <mc:AlternateContent xmlns:mc="http://schemas.openxmlformats.org/markup-compatibility/2006" xmlns:p14="http://schemas.microsoft.com/office/powerpoint/2010/main">
    <mc:Choice Requires="p14">
      <p:transition spd="slow" p14:dur="2000" advTm="3305"/>
    </mc:Choice>
    <mc:Fallback xmlns="">
      <p:transition spd="slow" advTm="330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childTnLst>
                          </p:cTn>
                        </p:par>
                        <p:par>
                          <p:cTn id="7" fill="hold">
                            <p:stCondLst>
                              <p:cond delay="0"/>
                            </p:stCondLst>
                            <p:childTnLst>
                              <p:par>
                                <p:cTn id="8" presetID="6" presetClass="emph" presetSubtype="0" fill="remove" grpId="0" nodeType="afterEffect">
                                  <p:stCondLst>
                                    <p:cond delay="1000"/>
                                  </p:stCondLst>
                                  <p:childTnLst>
                                    <p:animScale>
                                      <p:cBhvr>
                                        <p:cTn id="9"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0" fill="hold" display="0">
                  <p:stCondLst>
                    <p:cond delay="indefinite"/>
                  </p:stCondLst>
                  <p:endCondLst>
                    <p:cond evt="onStopAudio" delay="0">
                      <p:tgtEl>
                        <p:sldTgt/>
                      </p:tgtEl>
                    </p:cond>
                  </p:endCondLst>
                </p:cTn>
                <p:tgtEl>
                  <p:spTgt spid="25"/>
                </p:tgtEl>
              </p:cMediaNode>
            </p:audio>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592D8E-A783-4834-8B25-AB43AA16162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EE3B0F0-FF5A-92F6-FF30-8BCFBF249807}"/>
              </a:ext>
            </a:extLst>
          </p:cNvPr>
          <p:cNvSpPr>
            <a:spLocks noGrp="1"/>
          </p:cNvSpPr>
          <p:nvPr>
            <p:ph type="ctrTitle"/>
          </p:nvPr>
        </p:nvSpPr>
        <p:spPr>
          <a:xfrm rot="10800000" flipV="1">
            <a:off x="8221013" y="1840787"/>
            <a:ext cx="1532587" cy="4052013"/>
          </a:xfrm>
        </p:spPr>
        <p:txBody>
          <a:bodyPr>
            <a:noAutofit/>
          </a:bodyPr>
          <a:lstStyle/>
          <a:p>
            <a:r>
              <a:rPr lang="en-US" sz="30000" dirty="0"/>
              <a:t>2</a:t>
            </a:r>
          </a:p>
        </p:txBody>
      </p:sp>
      <p:sp>
        <p:nvSpPr>
          <p:cNvPr id="4" name="Rectangle 3">
            <a:extLst>
              <a:ext uri="{FF2B5EF4-FFF2-40B4-BE49-F238E27FC236}">
                <a16:creationId xmlns:a16="http://schemas.microsoft.com/office/drawing/2014/main" id="{AC26EB0E-8FAF-8B78-A4E1-25243A6878C5}"/>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592512A6-7460-D3AF-EFE3-289413B11E20}"/>
              </a:ext>
            </a:extLst>
          </p:cNvPr>
          <p:cNvSpPr/>
          <p:nvPr/>
        </p:nvSpPr>
        <p:spPr>
          <a:xfrm>
            <a:off x="3294743" y="257991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AFAFF3BB-ACDD-1B1A-A34C-0AC274213C8B}"/>
              </a:ext>
            </a:extLst>
          </p:cNvPr>
          <p:cNvSpPr/>
          <p:nvPr/>
        </p:nvSpPr>
        <p:spPr>
          <a:xfrm>
            <a:off x="4738914" y="391159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Audio 18">
            <a:extLst>
              <a:ext uri="{FF2B5EF4-FFF2-40B4-BE49-F238E27FC236}">
                <a16:creationId xmlns:a16="http://schemas.microsoft.com/office/drawing/2014/main" id="{57408DE7-20E3-D960-4367-F1F1D0FE6BD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625111339"/>
      </p:ext>
    </p:extLst>
  </p:cSld>
  <p:clrMapOvr>
    <a:masterClrMapping/>
  </p:clrMapOvr>
  <mc:AlternateContent xmlns:mc="http://schemas.openxmlformats.org/markup-compatibility/2006" xmlns:p14="http://schemas.microsoft.com/office/powerpoint/2010/main">
    <mc:Choice Requires="p14">
      <p:transition spd="slow" p14:dur="2000" advTm="4711"/>
    </mc:Choice>
    <mc:Fallback xmlns="">
      <p:transition spd="slow" advTm="471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par>
                          <p:cTn id="7" fill="hold">
                            <p:stCondLst>
                              <p:cond delay="1"/>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1"/>
                            </p:stCondLst>
                            <p:childTnLst>
                              <p:par>
                                <p:cTn id="14" presetID="27" presetClass="emph" presetSubtype="0" fill="remove" grpId="0" nodeType="afterEffect">
                                  <p:stCondLst>
                                    <p:cond delay="0"/>
                                  </p:stCondLst>
                                  <p:childTnLst>
                                    <p:animClr clrSpc="rgb" dir="cw">
                                      <p:cBhvr override="childStyle">
                                        <p:cTn id="15" dur="500" autoRev="1" fill="remove"/>
                                        <p:tgtEl>
                                          <p:spTgt spid="5"/>
                                        </p:tgtEl>
                                        <p:attrNameLst>
                                          <p:attrName>style.color</p:attrName>
                                        </p:attrNameLst>
                                      </p:cBhvr>
                                      <p:to>
                                        <a:schemeClr val="bg1"/>
                                      </p:to>
                                    </p:animClr>
                                    <p:animClr clrSpc="rgb" dir="cw">
                                      <p:cBhvr>
                                        <p:cTn id="16" dur="500" autoRev="1" fill="remove"/>
                                        <p:tgtEl>
                                          <p:spTgt spid="5"/>
                                        </p:tgtEl>
                                        <p:attrNameLst>
                                          <p:attrName>fillcolor</p:attrName>
                                        </p:attrNameLst>
                                      </p:cBhvr>
                                      <p:to>
                                        <a:schemeClr val="bg1"/>
                                      </p:to>
                                    </p:animClr>
                                    <p:set>
                                      <p:cBhvr>
                                        <p:cTn id="17" dur="500" autoRev="1" fill="remove"/>
                                        <p:tgtEl>
                                          <p:spTgt spid="5"/>
                                        </p:tgtEl>
                                        <p:attrNameLst>
                                          <p:attrName>fill.type</p:attrName>
                                        </p:attrNameLst>
                                      </p:cBhvr>
                                      <p:to>
                                        <p:strVal val="solid"/>
                                      </p:to>
                                    </p:set>
                                    <p:set>
                                      <p:cBhvr>
                                        <p:cTn id="18" dur="500" autoRev="1" fill="remove"/>
                                        <p:tgtEl>
                                          <p:spTgt spid="5"/>
                                        </p:tgtEl>
                                        <p:attrNameLst>
                                          <p:attrName>fill.on</p:attrName>
                                        </p:attrNameLst>
                                      </p:cBhvr>
                                      <p:to>
                                        <p:strVal val="true"/>
                                      </p:to>
                                    </p:set>
                                  </p:childTnLst>
                                </p:cTn>
                              </p:par>
                            </p:childTnLst>
                          </p:cTn>
                        </p:par>
                        <p:par>
                          <p:cTn id="19" fill="hold">
                            <p:stCondLst>
                              <p:cond delay="2501"/>
                            </p:stCondLst>
                            <p:childTnLst>
                              <p:par>
                                <p:cTn id="20" presetID="6" presetClass="emph" presetSubtype="0" fill="remove" grpId="0" nodeType="afterEffect">
                                  <p:stCondLst>
                                    <p:cond delay="0"/>
                                  </p:stCondLst>
                                  <p:childTnLst>
                                    <p:animScale>
                                      <p:cBhvr>
                                        <p:cTn id="21"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2" fill="hold" display="0">
                  <p:stCondLst>
                    <p:cond delay="indefinite"/>
                  </p:stCondLst>
                  <p:endCondLst>
                    <p:cond evt="onStopAudio" delay="0">
                      <p:tgtEl>
                        <p:sldTgt/>
                      </p:tgtEl>
                    </p:cond>
                  </p:endCondLst>
                </p:cTn>
                <p:tgtEl>
                  <p:spTgt spid="19"/>
                </p:tgtEl>
              </p:cMediaNode>
            </p:audio>
          </p:childTnLst>
        </p:cTn>
      </p:par>
    </p:tnLst>
    <p:bldLst>
      <p:bldP spid="2" grpId="0"/>
      <p:bldP spid="3" grpId="0" animBg="1"/>
      <p:bldP spid="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67D875-9529-577C-6CE9-AFF17A0FEC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E0A201D-ACE8-6B4B-E659-271BA41F8DE1}"/>
              </a:ext>
            </a:extLst>
          </p:cNvPr>
          <p:cNvSpPr>
            <a:spLocks noGrp="1"/>
          </p:cNvSpPr>
          <p:nvPr>
            <p:ph type="ctrTitle"/>
          </p:nvPr>
        </p:nvSpPr>
        <p:spPr>
          <a:xfrm rot="10800000" flipV="1">
            <a:off x="8221013" y="4537523"/>
            <a:ext cx="1532587" cy="1371602"/>
          </a:xfrm>
        </p:spPr>
        <p:txBody>
          <a:bodyPr>
            <a:noAutofit/>
          </a:bodyPr>
          <a:lstStyle/>
          <a:p>
            <a:r>
              <a:rPr lang="en-US" sz="30000" dirty="0"/>
              <a:t>6</a:t>
            </a:r>
          </a:p>
        </p:txBody>
      </p:sp>
      <p:sp>
        <p:nvSpPr>
          <p:cNvPr id="4" name="Rectangle 3">
            <a:extLst>
              <a:ext uri="{FF2B5EF4-FFF2-40B4-BE49-F238E27FC236}">
                <a16:creationId xmlns:a16="http://schemas.microsoft.com/office/drawing/2014/main" id="{7587C2E0-F0B2-FCEF-4A6E-FD8E06B3C6B4}"/>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2E327D86-82C6-4119-1371-9745E0900E0A}"/>
              </a:ext>
            </a:extLst>
          </p:cNvPr>
          <p:cNvSpPr/>
          <p:nvPr/>
        </p:nvSpPr>
        <p:spPr>
          <a:xfrm>
            <a:off x="3412673" y="222793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C8C74652-072B-A5E9-469A-BD114E68C671}"/>
              </a:ext>
            </a:extLst>
          </p:cNvPr>
          <p:cNvSpPr/>
          <p:nvPr/>
        </p:nvSpPr>
        <p:spPr>
          <a:xfrm>
            <a:off x="3412673" y="320039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AFFF2AB4-2987-89B4-3E58-96E1A104713D}"/>
              </a:ext>
            </a:extLst>
          </p:cNvPr>
          <p:cNvSpPr/>
          <p:nvPr/>
        </p:nvSpPr>
        <p:spPr>
          <a:xfrm flipV="1">
            <a:off x="4535055" y="3200398"/>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56924C42-04D2-907D-85EA-275D04ADFAF8}"/>
              </a:ext>
            </a:extLst>
          </p:cNvPr>
          <p:cNvSpPr/>
          <p:nvPr/>
        </p:nvSpPr>
        <p:spPr>
          <a:xfrm>
            <a:off x="4534396" y="222793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3D644BB3-AFC5-CE10-6EBC-BED3E84FC29A}"/>
              </a:ext>
            </a:extLst>
          </p:cNvPr>
          <p:cNvSpPr/>
          <p:nvPr/>
        </p:nvSpPr>
        <p:spPr>
          <a:xfrm flipV="1">
            <a:off x="3412673" y="4229098"/>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F322F17F-103F-A6BA-2B75-3390BA3558C1}"/>
              </a:ext>
            </a:extLst>
          </p:cNvPr>
          <p:cNvSpPr/>
          <p:nvPr/>
        </p:nvSpPr>
        <p:spPr>
          <a:xfrm flipV="1">
            <a:off x="4535055" y="4229097"/>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Audio 20">
            <a:extLst>
              <a:ext uri="{FF2B5EF4-FFF2-40B4-BE49-F238E27FC236}">
                <a16:creationId xmlns:a16="http://schemas.microsoft.com/office/drawing/2014/main" id="{15E2348A-8C37-74DD-E395-ED8ACCF83AD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35714772"/>
      </p:ext>
    </p:extLst>
  </p:cSld>
  <p:clrMapOvr>
    <a:masterClrMapping/>
  </p:clrMapOvr>
  <mc:AlternateContent xmlns:mc="http://schemas.openxmlformats.org/markup-compatibility/2006" xmlns:p14="http://schemas.microsoft.com/office/powerpoint/2010/main">
    <mc:Choice Requires="p14">
      <p:transition spd="slow" p14:dur="2000" advTm="8960"/>
    </mc:Choice>
    <mc:Fallback xmlns="">
      <p:transition spd="slow" advTm="896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5"/>
                                        </p:tgtEl>
                                        <p:attrNameLst>
                                          <p:attrName>style.color</p:attrName>
                                        </p:attrNameLst>
                                      </p:cBhvr>
                                      <p:to>
                                        <a:schemeClr val="bg1"/>
                                      </p:to>
                                    </p:animClr>
                                    <p:animClr clrSpc="rgb" dir="cw">
                                      <p:cBhvr>
                                        <p:cTn id="22" dur="500" autoRev="1" fill="remove"/>
                                        <p:tgtEl>
                                          <p:spTgt spid="5"/>
                                        </p:tgtEl>
                                        <p:attrNameLst>
                                          <p:attrName>fillcolor</p:attrName>
                                        </p:attrNameLst>
                                      </p:cBhvr>
                                      <p:to>
                                        <a:schemeClr val="bg1"/>
                                      </p:to>
                                    </p:animClr>
                                    <p:set>
                                      <p:cBhvr>
                                        <p:cTn id="23" dur="500" autoRev="1" fill="remove"/>
                                        <p:tgtEl>
                                          <p:spTgt spid="5"/>
                                        </p:tgtEl>
                                        <p:attrNameLst>
                                          <p:attrName>fill.type</p:attrName>
                                        </p:attrNameLst>
                                      </p:cBhvr>
                                      <p:to>
                                        <p:strVal val="solid"/>
                                      </p:to>
                                    </p:set>
                                    <p:set>
                                      <p:cBhvr>
                                        <p:cTn id="24" dur="500" autoRev="1" fill="remove"/>
                                        <p:tgtEl>
                                          <p:spTgt spid="5"/>
                                        </p:tgtEl>
                                        <p:attrNameLst>
                                          <p:attrName>fill.on</p:attrName>
                                        </p:attrNameLst>
                                      </p:cBhvr>
                                      <p:to>
                                        <p:strVal val="true"/>
                                      </p:to>
                                    </p:set>
                                  </p:childTnLst>
                                </p:cTn>
                              </p:par>
                            </p:childTnLst>
                          </p:cTn>
                        </p:par>
                        <p:par>
                          <p:cTn id="25" fill="hold">
                            <p:stCondLst>
                              <p:cond delay="3500"/>
                            </p:stCondLst>
                            <p:childTnLst>
                              <p:par>
                                <p:cTn id="26" presetID="27" presetClass="emph" presetSubtype="0" fill="remove" grpId="0" nodeType="afterEffect">
                                  <p:stCondLst>
                                    <p:cond delay="0"/>
                                  </p:stCondLst>
                                  <p:childTnLst>
                                    <p:animClr clrSpc="rgb" dir="cw">
                                      <p:cBhvr override="childStyle">
                                        <p:cTn id="27" dur="500" autoRev="1" fill="remove"/>
                                        <p:tgtEl>
                                          <p:spTgt spid="6"/>
                                        </p:tgtEl>
                                        <p:attrNameLst>
                                          <p:attrName>style.color</p:attrName>
                                        </p:attrNameLst>
                                      </p:cBhvr>
                                      <p:to>
                                        <a:schemeClr val="bg1"/>
                                      </p:to>
                                    </p:animClr>
                                    <p:animClr clrSpc="rgb" dir="cw">
                                      <p:cBhvr>
                                        <p:cTn id="28" dur="500" autoRev="1" fill="remove"/>
                                        <p:tgtEl>
                                          <p:spTgt spid="6"/>
                                        </p:tgtEl>
                                        <p:attrNameLst>
                                          <p:attrName>fillcolor</p:attrName>
                                        </p:attrNameLst>
                                      </p:cBhvr>
                                      <p:to>
                                        <a:schemeClr val="bg1"/>
                                      </p:to>
                                    </p:animClr>
                                    <p:set>
                                      <p:cBhvr>
                                        <p:cTn id="29" dur="500" autoRev="1" fill="remove"/>
                                        <p:tgtEl>
                                          <p:spTgt spid="6"/>
                                        </p:tgtEl>
                                        <p:attrNameLst>
                                          <p:attrName>fill.type</p:attrName>
                                        </p:attrNameLst>
                                      </p:cBhvr>
                                      <p:to>
                                        <p:strVal val="solid"/>
                                      </p:to>
                                    </p:set>
                                    <p:set>
                                      <p:cBhvr>
                                        <p:cTn id="30" dur="500" autoRev="1" fill="remove"/>
                                        <p:tgtEl>
                                          <p:spTgt spid="6"/>
                                        </p:tgtEl>
                                        <p:attrNameLst>
                                          <p:attrName>fill.on</p:attrName>
                                        </p:attrNameLst>
                                      </p:cBhvr>
                                      <p:to>
                                        <p:strVal val="true"/>
                                      </p:to>
                                    </p:set>
                                  </p:childTnLst>
                                </p:cTn>
                              </p:par>
                            </p:childTnLst>
                          </p:cTn>
                        </p:par>
                        <p:par>
                          <p:cTn id="31" fill="hold">
                            <p:stCondLst>
                              <p:cond delay="4500"/>
                            </p:stCondLst>
                            <p:childTnLst>
                              <p:par>
                                <p:cTn id="32" presetID="27" presetClass="emph" presetSubtype="0" fill="remove" grpId="0" nodeType="afterEffect">
                                  <p:stCondLst>
                                    <p:cond delay="0"/>
                                  </p:stCondLst>
                                  <p:childTnLst>
                                    <p:animClr clrSpc="rgb" dir="cw">
                                      <p:cBhvr override="childStyle">
                                        <p:cTn id="33" dur="500" autoRev="1" fill="remove"/>
                                        <p:tgtEl>
                                          <p:spTgt spid="8"/>
                                        </p:tgtEl>
                                        <p:attrNameLst>
                                          <p:attrName>style.color</p:attrName>
                                        </p:attrNameLst>
                                      </p:cBhvr>
                                      <p:to>
                                        <a:schemeClr val="bg1"/>
                                      </p:to>
                                    </p:animClr>
                                    <p:animClr clrSpc="rgb" dir="cw">
                                      <p:cBhvr>
                                        <p:cTn id="34" dur="500" autoRev="1" fill="remove"/>
                                        <p:tgtEl>
                                          <p:spTgt spid="8"/>
                                        </p:tgtEl>
                                        <p:attrNameLst>
                                          <p:attrName>fillcolor</p:attrName>
                                        </p:attrNameLst>
                                      </p:cBhvr>
                                      <p:to>
                                        <a:schemeClr val="bg1"/>
                                      </p:to>
                                    </p:animClr>
                                    <p:set>
                                      <p:cBhvr>
                                        <p:cTn id="35" dur="500" autoRev="1" fill="remove"/>
                                        <p:tgtEl>
                                          <p:spTgt spid="8"/>
                                        </p:tgtEl>
                                        <p:attrNameLst>
                                          <p:attrName>fill.type</p:attrName>
                                        </p:attrNameLst>
                                      </p:cBhvr>
                                      <p:to>
                                        <p:strVal val="solid"/>
                                      </p:to>
                                    </p:set>
                                    <p:set>
                                      <p:cBhvr>
                                        <p:cTn id="36" dur="500" autoRev="1" fill="remove"/>
                                        <p:tgtEl>
                                          <p:spTgt spid="8"/>
                                        </p:tgtEl>
                                        <p:attrNameLst>
                                          <p:attrName>fill.on</p:attrName>
                                        </p:attrNameLst>
                                      </p:cBhvr>
                                      <p:to>
                                        <p:strVal val="true"/>
                                      </p:to>
                                    </p:set>
                                  </p:childTnLst>
                                </p:cTn>
                              </p:par>
                            </p:childTnLst>
                          </p:cTn>
                        </p:par>
                        <p:par>
                          <p:cTn id="37" fill="hold">
                            <p:stCondLst>
                              <p:cond delay="5500"/>
                            </p:stCondLst>
                            <p:childTnLst>
                              <p:par>
                                <p:cTn id="38" presetID="27" presetClass="emph" presetSubtype="0" fill="remove" grpId="0" nodeType="afterEffect">
                                  <p:stCondLst>
                                    <p:cond delay="0"/>
                                  </p:stCondLst>
                                  <p:childTnLst>
                                    <p:animClr clrSpc="rgb" dir="cw">
                                      <p:cBhvr override="childStyle">
                                        <p:cTn id="39" dur="500" autoRev="1" fill="remove"/>
                                        <p:tgtEl>
                                          <p:spTgt spid="9"/>
                                        </p:tgtEl>
                                        <p:attrNameLst>
                                          <p:attrName>style.color</p:attrName>
                                        </p:attrNameLst>
                                      </p:cBhvr>
                                      <p:to>
                                        <a:schemeClr val="bg1"/>
                                      </p:to>
                                    </p:animClr>
                                    <p:animClr clrSpc="rgb" dir="cw">
                                      <p:cBhvr>
                                        <p:cTn id="40" dur="500" autoRev="1" fill="remove"/>
                                        <p:tgtEl>
                                          <p:spTgt spid="9"/>
                                        </p:tgtEl>
                                        <p:attrNameLst>
                                          <p:attrName>fillcolor</p:attrName>
                                        </p:attrNameLst>
                                      </p:cBhvr>
                                      <p:to>
                                        <a:schemeClr val="bg1"/>
                                      </p:to>
                                    </p:animClr>
                                    <p:set>
                                      <p:cBhvr>
                                        <p:cTn id="41" dur="500" autoRev="1" fill="remove"/>
                                        <p:tgtEl>
                                          <p:spTgt spid="9"/>
                                        </p:tgtEl>
                                        <p:attrNameLst>
                                          <p:attrName>fill.type</p:attrName>
                                        </p:attrNameLst>
                                      </p:cBhvr>
                                      <p:to>
                                        <p:strVal val="solid"/>
                                      </p:to>
                                    </p:set>
                                    <p:set>
                                      <p:cBhvr>
                                        <p:cTn id="42" dur="500" autoRev="1" fill="remove"/>
                                        <p:tgtEl>
                                          <p:spTgt spid="9"/>
                                        </p:tgtEl>
                                        <p:attrNameLst>
                                          <p:attrName>fill.on</p:attrName>
                                        </p:attrNameLst>
                                      </p:cBhvr>
                                      <p:to>
                                        <p:strVal val="true"/>
                                      </p:to>
                                    </p:set>
                                  </p:childTnLst>
                                </p:cTn>
                              </p:par>
                            </p:childTnLst>
                          </p:cTn>
                        </p:par>
                        <p:par>
                          <p:cTn id="43" fill="hold">
                            <p:stCondLst>
                              <p:cond delay="6500"/>
                            </p:stCondLst>
                            <p:childTnLst>
                              <p:par>
                                <p:cTn id="44" presetID="6" presetClass="emph" presetSubtype="0" fill="remove" grpId="0" nodeType="afterEffect">
                                  <p:stCondLst>
                                    <p:cond delay="0"/>
                                  </p:stCondLst>
                                  <p:childTnLst>
                                    <p:animScale>
                                      <p:cBhvr>
                                        <p:cTn id="45"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6" fill="hold" display="0">
                  <p:stCondLst>
                    <p:cond delay="indefinite"/>
                  </p:stCondLst>
                  <p:endCondLst>
                    <p:cond evt="onStopAudio" delay="0">
                      <p:tgtEl>
                        <p:sldTgt/>
                      </p:tgtEl>
                    </p:cond>
                  </p:endCondLst>
                </p:cTn>
                <p:tgtEl>
                  <p:spTgt spid="21"/>
                </p:tgtEl>
              </p:cMediaNode>
            </p:audio>
          </p:childTnLst>
        </p:cTn>
      </p:par>
    </p:tnLst>
    <p:bldLst>
      <p:bldP spid="2" grpId="0"/>
      <p:bldP spid="3" grpId="0" animBg="1"/>
      <p:bldP spid="5" grpId="0" animBg="1"/>
      <p:bldP spid="6" grpId="0" animBg="1"/>
      <p:bldP spid="7" grpId="0" animBg="1"/>
      <p:bldP spid="8" grpId="0" animBg="1"/>
      <p:bldP spid="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1999FA-0162-2418-3153-1932ACBB51DF}"/>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F01DC1A-7D24-C598-D5E4-ABC5E5304E2C}"/>
              </a:ext>
            </a:extLst>
          </p:cNvPr>
          <p:cNvSpPr>
            <a:spLocks noGrp="1"/>
          </p:cNvSpPr>
          <p:nvPr>
            <p:ph idx="1"/>
          </p:nvPr>
        </p:nvSpPr>
        <p:spPr>
          <a:xfrm>
            <a:off x="838200" y="1762782"/>
            <a:ext cx="10515600" cy="4351338"/>
          </a:xfrm>
        </p:spPr>
        <p:txBody>
          <a:bodyPr>
            <a:normAutofit/>
          </a:bodyPr>
          <a:lstStyle/>
          <a:p>
            <a:pPr marL="0" indent="0" algn="ctr">
              <a:buNone/>
            </a:pPr>
            <a:r>
              <a:rPr lang="en-US" sz="4400" dirty="0">
                <a:latin typeface="Times New Roman" panose="02020603050405020304" pitchFamily="18" charset="0"/>
                <a:cs typeface="Times New Roman" panose="02020603050405020304" pitchFamily="18" charset="0"/>
              </a:rPr>
              <a:t>We are going to count dots and match the total amount of dots to the correct number. We will first count the dots then say the number. Count along with the smartboard when the dots light up! Let’s get started.</a:t>
            </a:r>
          </a:p>
          <a:p>
            <a:pPr marL="0" indent="0">
              <a:buNone/>
            </a:pPr>
            <a:endParaRPr lang="en-US" dirty="0"/>
          </a:p>
        </p:txBody>
      </p:sp>
      <p:pic>
        <p:nvPicPr>
          <p:cNvPr id="10" name="Audio 9">
            <a:extLst>
              <a:ext uri="{FF2B5EF4-FFF2-40B4-BE49-F238E27FC236}">
                <a16:creationId xmlns:a16="http://schemas.microsoft.com/office/drawing/2014/main" id="{B5A19A25-3B85-4AAD-C87D-B931E9BE481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152929112"/>
      </p:ext>
    </p:extLst>
  </p:cSld>
  <p:clrMapOvr>
    <a:masterClrMapping/>
  </p:clrMapOvr>
  <mc:AlternateContent xmlns:mc="http://schemas.openxmlformats.org/markup-compatibility/2006" xmlns:p14="http://schemas.microsoft.com/office/powerpoint/2010/main">
    <mc:Choice Requires="p14">
      <p:transition spd="slow" p14:dur="2000" advTm="13485"/>
    </mc:Choice>
    <mc:Fallback xmlns="">
      <p:transition spd="slow" advTm="1348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0"/>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35F615-B77C-C384-9210-ECE6429B14F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0AFA027-D588-D27B-591B-A669A55330D1}"/>
              </a:ext>
            </a:extLst>
          </p:cNvPr>
          <p:cNvSpPr>
            <a:spLocks noGrp="1"/>
          </p:cNvSpPr>
          <p:nvPr>
            <p:ph type="ctrTitle"/>
          </p:nvPr>
        </p:nvSpPr>
        <p:spPr>
          <a:xfrm rot="10800000" flipV="1">
            <a:off x="7817471" y="3428998"/>
            <a:ext cx="1532587" cy="2336802"/>
          </a:xfrm>
        </p:spPr>
        <p:txBody>
          <a:bodyPr>
            <a:noAutofit/>
          </a:bodyPr>
          <a:lstStyle/>
          <a:p>
            <a:r>
              <a:rPr lang="en-US" sz="30000" dirty="0"/>
              <a:t>1</a:t>
            </a:r>
          </a:p>
        </p:txBody>
      </p:sp>
      <p:sp>
        <p:nvSpPr>
          <p:cNvPr id="4" name="Rectangle 3">
            <a:extLst>
              <a:ext uri="{FF2B5EF4-FFF2-40B4-BE49-F238E27FC236}">
                <a16:creationId xmlns:a16="http://schemas.microsoft.com/office/drawing/2014/main" id="{FE39D9F8-3851-1F39-79A7-93FDE24F7F4D}"/>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344B8E6B-7055-E00D-B896-D3A36107D23A}"/>
              </a:ext>
            </a:extLst>
          </p:cNvPr>
          <p:cNvSpPr/>
          <p:nvPr/>
        </p:nvSpPr>
        <p:spPr>
          <a:xfrm>
            <a:off x="4038600" y="320039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Audio 29">
            <a:extLst>
              <a:ext uri="{FF2B5EF4-FFF2-40B4-BE49-F238E27FC236}">
                <a16:creationId xmlns:a16="http://schemas.microsoft.com/office/drawing/2014/main" id="{71BAF752-6AD0-D16B-0865-72AA1BDAFDA0}"/>
              </a:ext>
            </a:extLst>
          </p:cNvPr>
          <p:cNvPicPr>
            <a:picLocks noChangeAspect="1"/>
          </p:cNvPicPr>
          <p:nvPr>
            <a:audioFile r:link="rId3"/>
            <p:extLst>
              <p:ext uri="{DAA4B4D4-6D71-4841-9C94-3DE7FCFB9230}">
                <p14:media xmlns:p14="http://schemas.microsoft.com/office/powerpoint/2010/main" r:embed="rId2"/>
              </p:ext>
            </p:extLst>
          </p:nvPr>
        </p:nvPicPr>
        <p:blipFill>
          <a:blip r:embed="rId5"/>
          <a:stretch>
            <a:fillRect/>
          </a:stretch>
        </p:blipFill>
        <p:spPr>
          <a:xfrm>
            <a:off x="11226800" y="5892800"/>
            <a:ext cx="812800" cy="812800"/>
          </a:xfrm>
          <a:prstGeom prst="rect">
            <a:avLst/>
          </a:prstGeom>
        </p:spPr>
      </p:pic>
    </p:spTree>
    <p:custDataLst>
      <p:tags r:id="rId1"/>
    </p:custDataLst>
    <p:extLst>
      <p:ext uri="{BB962C8B-B14F-4D97-AF65-F5344CB8AC3E}">
        <p14:creationId xmlns:p14="http://schemas.microsoft.com/office/powerpoint/2010/main" val="2505593881"/>
      </p:ext>
    </p:extLst>
  </p:cSld>
  <p:clrMapOvr>
    <a:masterClrMapping/>
  </p:clrMapOvr>
  <mc:AlternateContent xmlns:mc="http://schemas.openxmlformats.org/markup-compatibility/2006" xmlns:p14="http://schemas.microsoft.com/office/powerpoint/2010/main">
    <mc:Choice Requires="p14">
      <p:transition spd="slow" p14:dur="2000" advTm="3703"/>
    </mc:Choice>
    <mc:Fallback xmlns="">
      <p:transition spd="slow" advTm="370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0"/>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6" presetClass="emph" presetSubtype="0" fill="remove" grpId="0" nodeType="afterEffect">
                                  <p:stCondLst>
                                    <p:cond delay="0"/>
                                  </p:stCondLst>
                                  <p:childTnLst>
                                    <p:animScale>
                                      <p:cBhvr>
                                        <p:cTn id="15"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6" fill="hold" display="0">
                  <p:stCondLst>
                    <p:cond delay="indefinite"/>
                  </p:stCondLst>
                  <p:endCondLst>
                    <p:cond evt="onStopAudio" delay="0">
                      <p:tgtEl>
                        <p:sldTgt/>
                      </p:tgtEl>
                    </p:cond>
                  </p:endCondLst>
                </p:cTn>
                <p:tgtEl>
                  <p:spTgt spid="30"/>
                </p:tgtEl>
              </p:cMediaNode>
            </p:audio>
          </p:childTnLst>
        </p:cTn>
      </p:par>
    </p:tnLst>
    <p:bldLst>
      <p:bldP spid="2" grpId="0"/>
      <p:bldP spid="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DD8633-F4FA-E4A5-BA19-26713A7FC6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E7EEE79-D618-57A7-634B-7E723589E265}"/>
              </a:ext>
            </a:extLst>
          </p:cNvPr>
          <p:cNvSpPr>
            <a:spLocks noGrp="1"/>
          </p:cNvSpPr>
          <p:nvPr>
            <p:ph type="ctrTitle"/>
          </p:nvPr>
        </p:nvSpPr>
        <p:spPr>
          <a:xfrm rot="10800000" flipV="1">
            <a:off x="8221013" y="1786356"/>
            <a:ext cx="1532587" cy="4052013"/>
          </a:xfrm>
        </p:spPr>
        <p:txBody>
          <a:bodyPr>
            <a:noAutofit/>
          </a:bodyPr>
          <a:lstStyle/>
          <a:p>
            <a:r>
              <a:rPr lang="en-US" sz="30000" dirty="0"/>
              <a:t>5</a:t>
            </a:r>
          </a:p>
        </p:txBody>
      </p:sp>
      <p:sp>
        <p:nvSpPr>
          <p:cNvPr id="4" name="Rectangle 3">
            <a:extLst>
              <a:ext uri="{FF2B5EF4-FFF2-40B4-BE49-F238E27FC236}">
                <a16:creationId xmlns:a16="http://schemas.microsoft.com/office/drawing/2014/main" id="{BCC326CA-48EF-4AA8-6670-ADE8DBA0C718}"/>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7D0BC383-421F-504B-6316-EFBD1C562B2A}"/>
              </a:ext>
            </a:extLst>
          </p:cNvPr>
          <p:cNvSpPr/>
          <p:nvPr/>
        </p:nvSpPr>
        <p:spPr>
          <a:xfrm>
            <a:off x="3320810"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A864969F-ED87-CD30-C306-0F19B8ED77B3}"/>
              </a:ext>
            </a:extLst>
          </p:cNvPr>
          <p:cNvSpPr/>
          <p:nvPr/>
        </p:nvSpPr>
        <p:spPr>
          <a:xfrm>
            <a:off x="3320810" y="396966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58FFA52A-8E82-89F5-DA30-F7091C66FDBD}"/>
              </a:ext>
            </a:extLst>
          </p:cNvPr>
          <p:cNvSpPr/>
          <p:nvPr/>
        </p:nvSpPr>
        <p:spPr>
          <a:xfrm flipV="1">
            <a:off x="4844146" y="3969661"/>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887A0830-9F96-8639-F860-732E8A789C97}"/>
              </a:ext>
            </a:extLst>
          </p:cNvPr>
          <p:cNvSpPr/>
          <p:nvPr/>
        </p:nvSpPr>
        <p:spPr>
          <a:xfrm>
            <a:off x="4840516"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E9677D39-D709-4ACE-F588-8BA3ED700D1F}"/>
              </a:ext>
            </a:extLst>
          </p:cNvPr>
          <p:cNvSpPr/>
          <p:nvPr/>
        </p:nvSpPr>
        <p:spPr>
          <a:xfrm flipV="1">
            <a:off x="4038600" y="3200398"/>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Audio 21">
            <a:extLst>
              <a:ext uri="{FF2B5EF4-FFF2-40B4-BE49-F238E27FC236}">
                <a16:creationId xmlns:a16="http://schemas.microsoft.com/office/drawing/2014/main" id="{8BC66ED3-77C2-CB76-5199-E0646F13880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56370074"/>
      </p:ext>
    </p:extLst>
  </p:cSld>
  <p:clrMapOvr>
    <a:masterClrMapping/>
  </p:clrMapOvr>
  <mc:AlternateContent xmlns:mc="http://schemas.openxmlformats.org/markup-compatibility/2006" xmlns:p14="http://schemas.microsoft.com/office/powerpoint/2010/main">
    <mc:Choice Requires="p14">
      <p:transition spd="slow" p14:dur="2000" advTm="7602"/>
    </mc:Choice>
    <mc:Fallback xmlns="">
      <p:transition spd="slow" advTm="760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8"/>
                                        </p:tgtEl>
                                        <p:attrNameLst>
                                          <p:attrName>style.color</p:attrName>
                                        </p:attrNameLst>
                                      </p:cBhvr>
                                      <p:to>
                                        <a:schemeClr val="bg1"/>
                                      </p:to>
                                    </p:animClr>
                                    <p:animClr clrSpc="rgb" dir="cw">
                                      <p:cBhvr>
                                        <p:cTn id="22" dur="500" autoRev="1" fill="remove"/>
                                        <p:tgtEl>
                                          <p:spTgt spid="8"/>
                                        </p:tgtEl>
                                        <p:attrNameLst>
                                          <p:attrName>fillcolor</p:attrName>
                                        </p:attrNameLst>
                                      </p:cBhvr>
                                      <p:to>
                                        <a:schemeClr val="bg1"/>
                                      </p:to>
                                    </p:animClr>
                                    <p:set>
                                      <p:cBhvr>
                                        <p:cTn id="23" dur="500" autoRev="1" fill="remove"/>
                                        <p:tgtEl>
                                          <p:spTgt spid="8"/>
                                        </p:tgtEl>
                                        <p:attrNameLst>
                                          <p:attrName>fill.type</p:attrName>
                                        </p:attrNameLst>
                                      </p:cBhvr>
                                      <p:to>
                                        <p:strVal val="solid"/>
                                      </p:to>
                                    </p:set>
                                    <p:set>
                                      <p:cBhvr>
                                        <p:cTn id="24" dur="500" autoRev="1" fill="remove"/>
                                        <p:tgtEl>
                                          <p:spTgt spid="8"/>
                                        </p:tgtEl>
                                        <p:attrNameLst>
                                          <p:attrName>fill.on</p:attrName>
                                        </p:attrNameLst>
                                      </p:cBhvr>
                                      <p:to>
                                        <p:strVal val="true"/>
                                      </p:to>
                                    </p:set>
                                  </p:childTnLst>
                                </p:cTn>
                              </p:par>
                            </p:childTnLst>
                          </p:cTn>
                        </p:par>
                        <p:par>
                          <p:cTn id="25" fill="hold">
                            <p:stCondLst>
                              <p:cond delay="3500"/>
                            </p:stCondLst>
                            <p:childTnLst>
                              <p:par>
                                <p:cTn id="26" presetID="27" presetClass="emph" presetSubtype="0" fill="remove" grpId="0" nodeType="afterEffect">
                                  <p:stCondLst>
                                    <p:cond delay="0"/>
                                  </p:stCondLst>
                                  <p:childTnLst>
                                    <p:animClr clrSpc="rgb" dir="cw">
                                      <p:cBhvr override="childStyle">
                                        <p:cTn id="27" dur="500" autoRev="1" fill="remove"/>
                                        <p:tgtEl>
                                          <p:spTgt spid="5"/>
                                        </p:tgtEl>
                                        <p:attrNameLst>
                                          <p:attrName>style.color</p:attrName>
                                        </p:attrNameLst>
                                      </p:cBhvr>
                                      <p:to>
                                        <a:schemeClr val="bg1"/>
                                      </p:to>
                                    </p:animClr>
                                    <p:animClr clrSpc="rgb" dir="cw">
                                      <p:cBhvr>
                                        <p:cTn id="28" dur="500" autoRev="1" fill="remove"/>
                                        <p:tgtEl>
                                          <p:spTgt spid="5"/>
                                        </p:tgtEl>
                                        <p:attrNameLst>
                                          <p:attrName>fillcolor</p:attrName>
                                        </p:attrNameLst>
                                      </p:cBhvr>
                                      <p:to>
                                        <a:schemeClr val="bg1"/>
                                      </p:to>
                                    </p:animClr>
                                    <p:set>
                                      <p:cBhvr>
                                        <p:cTn id="29" dur="500" autoRev="1" fill="remove"/>
                                        <p:tgtEl>
                                          <p:spTgt spid="5"/>
                                        </p:tgtEl>
                                        <p:attrNameLst>
                                          <p:attrName>fill.type</p:attrName>
                                        </p:attrNameLst>
                                      </p:cBhvr>
                                      <p:to>
                                        <p:strVal val="solid"/>
                                      </p:to>
                                    </p:set>
                                    <p:set>
                                      <p:cBhvr>
                                        <p:cTn id="30" dur="500" autoRev="1" fill="remove"/>
                                        <p:tgtEl>
                                          <p:spTgt spid="5"/>
                                        </p:tgtEl>
                                        <p:attrNameLst>
                                          <p:attrName>fill.on</p:attrName>
                                        </p:attrNameLst>
                                      </p:cBhvr>
                                      <p:to>
                                        <p:strVal val="true"/>
                                      </p:to>
                                    </p:set>
                                  </p:childTnLst>
                                </p:cTn>
                              </p:par>
                            </p:childTnLst>
                          </p:cTn>
                        </p:par>
                        <p:par>
                          <p:cTn id="31" fill="hold">
                            <p:stCondLst>
                              <p:cond delay="4500"/>
                            </p:stCondLst>
                            <p:childTnLst>
                              <p:par>
                                <p:cTn id="32" presetID="27" presetClass="emph" presetSubtype="0" fill="remove" grpId="0" nodeType="afterEffect">
                                  <p:stCondLst>
                                    <p:cond delay="0"/>
                                  </p:stCondLst>
                                  <p:childTnLst>
                                    <p:animClr clrSpc="rgb" dir="cw">
                                      <p:cBhvr override="childStyle">
                                        <p:cTn id="33" dur="500" autoRev="1" fill="remove"/>
                                        <p:tgtEl>
                                          <p:spTgt spid="6"/>
                                        </p:tgtEl>
                                        <p:attrNameLst>
                                          <p:attrName>style.color</p:attrName>
                                        </p:attrNameLst>
                                      </p:cBhvr>
                                      <p:to>
                                        <a:schemeClr val="bg1"/>
                                      </p:to>
                                    </p:animClr>
                                    <p:animClr clrSpc="rgb" dir="cw">
                                      <p:cBhvr>
                                        <p:cTn id="34" dur="500" autoRev="1" fill="remove"/>
                                        <p:tgtEl>
                                          <p:spTgt spid="6"/>
                                        </p:tgtEl>
                                        <p:attrNameLst>
                                          <p:attrName>fillcolor</p:attrName>
                                        </p:attrNameLst>
                                      </p:cBhvr>
                                      <p:to>
                                        <a:schemeClr val="bg1"/>
                                      </p:to>
                                    </p:animClr>
                                    <p:set>
                                      <p:cBhvr>
                                        <p:cTn id="35" dur="500" autoRev="1" fill="remove"/>
                                        <p:tgtEl>
                                          <p:spTgt spid="6"/>
                                        </p:tgtEl>
                                        <p:attrNameLst>
                                          <p:attrName>fill.type</p:attrName>
                                        </p:attrNameLst>
                                      </p:cBhvr>
                                      <p:to>
                                        <p:strVal val="solid"/>
                                      </p:to>
                                    </p:set>
                                    <p:set>
                                      <p:cBhvr>
                                        <p:cTn id="36" dur="500" autoRev="1" fill="remove"/>
                                        <p:tgtEl>
                                          <p:spTgt spid="6"/>
                                        </p:tgtEl>
                                        <p:attrNameLst>
                                          <p:attrName>fill.on</p:attrName>
                                        </p:attrNameLst>
                                      </p:cBhvr>
                                      <p:to>
                                        <p:strVal val="true"/>
                                      </p:to>
                                    </p:set>
                                  </p:childTnLst>
                                </p:cTn>
                              </p:par>
                            </p:childTnLst>
                          </p:cTn>
                        </p:par>
                        <p:par>
                          <p:cTn id="37" fill="hold">
                            <p:stCondLst>
                              <p:cond delay="5500"/>
                            </p:stCondLst>
                            <p:childTnLst>
                              <p:par>
                                <p:cTn id="38" presetID="6" presetClass="emph" presetSubtype="0" fill="remove" grpId="0" nodeType="afterEffect">
                                  <p:stCondLst>
                                    <p:cond delay="0"/>
                                  </p:stCondLst>
                                  <p:childTnLst>
                                    <p:animScale>
                                      <p:cBhvr>
                                        <p:cTn id="39"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0" fill="hold" display="0">
                  <p:stCondLst>
                    <p:cond delay="indefinite"/>
                  </p:stCondLst>
                  <p:endCondLst>
                    <p:cond evt="onStopAudio" delay="0">
                      <p:tgtEl>
                        <p:sldTgt/>
                      </p:tgtEl>
                    </p:cond>
                  </p:endCondLst>
                </p:cTn>
                <p:tgtEl>
                  <p:spTgt spid="22"/>
                </p:tgtEl>
              </p:cMediaNode>
            </p:audio>
          </p:childTnLst>
        </p:cTn>
      </p:par>
    </p:tnLst>
    <p:bldLst>
      <p:bldP spid="2" grpId="0"/>
      <p:bldP spid="3" grpId="0" animBg="1"/>
      <p:bldP spid="5" grpId="0" animBg="1"/>
      <p:bldP spid="6" grpId="0" animBg="1"/>
      <p:bldP spid="7" grpId="0" animBg="1"/>
      <p:bldP spid="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648C0C-5863-672F-F444-7A6A4F7B3F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28457C9-655E-E935-7E31-C566F9D8ED8C}"/>
              </a:ext>
            </a:extLst>
          </p:cNvPr>
          <p:cNvSpPr>
            <a:spLocks noGrp="1"/>
          </p:cNvSpPr>
          <p:nvPr>
            <p:ph type="ctrTitle"/>
          </p:nvPr>
        </p:nvSpPr>
        <p:spPr>
          <a:xfrm rot="10800000" flipV="1">
            <a:off x="8221013" y="1800871"/>
            <a:ext cx="1532587" cy="4052013"/>
          </a:xfrm>
        </p:spPr>
        <p:txBody>
          <a:bodyPr>
            <a:noAutofit/>
          </a:bodyPr>
          <a:lstStyle/>
          <a:p>
            <a:r>
              <a:rPr lang="en-US" sz="30000" dirty="0"/>
              <a:t>3</a:t>
            </a:r>
          </a:p>
        </p:txBody>
      </p:sp>
      <p:sp>
        <p:nvSpPr>
          <p:cNvPr id="4" name="Rectangle 3">
            <a:extLst>
              <a:ext uri="{FF2B5EF4-FFF2-40B4-BE49-F238E27FC236}">
                <a16:creationId xmlns:a16="http://schemas.microsoft.com/office/drawing/2014/main" id="{A9BE145A-ADE7-BDEF-D456-350C1F58F7B3}"/>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AC5F796F-7012-0FD9-548F-FC71CFB48EF2}"/>
              </a:ext>
            </a:extLst>
          </p:cNvPr>
          <p:cNvSpPr/>
          <p:nvPr/>
        </p:nvSpPr>
        <p:spPr>
          <a:xfrm>
            <a:off x="3204694"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716D6A6F-584F-301E-6273-80FF98F92E8D}"/>
              </a:ext>
            </a:extLst>
          </p:cNvPr>
          <p:cNvSpPr/>
          <p:nvPr/>
        </p:nvSpPr>
        <p:spPr>
          <a:xfrm>
            <a:off x="4038600" y="321853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CA5259DC-09E6-F329-EDC5-CE2A0BEEE292}"/>
              </a:ext>
            </a:extLst>
          </p:cNvPr>
          <p:cNvSpPr/>
          <p:nvPr/>
        </p:nvSpPr>
        <p:spPr>
          <a:xfrm flipV="1">
            <a:off x="4840516" y="3984170"/>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Audio 12">
            <a:extLst>
              <a:ext uri="{FF2B5EF4-FFF2-40B4-BE49-F238E27FC236}">
                <a16:creationId xmlns:a16="http://schemas.microsoft.com/office/drawing/2014/main" id="{3DBB4B5B-328B-EDB4-F76F-1778BDE6EAE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89298000"/>
      </p:ext>
    </p:extLst>
  </p:cSld>
  <p:clrMapOvr>
    <a:masterClrMapping/>
  </p:clrMapOvr>
  <mc:AlternateContent xmlns:mc="http://schemas.openxmlformats.org/markup-compatibility/2006" xmlns:p14="http://schemas.microsoft.com/office/powerpoint/2010/main">
    <mc:Choice Requires="p14">
      <p:transition spd="slow" p14:dur="2000" advTm="5974"/>
    </mc:Choice>
    <mc:Fallback xmlns="">
      <p:transition spd="slow" advTm="597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5"/>
                                        </p:tgtEl>
                                        <p:attrNameLst>
                                          <p:attrName>style.color</p:attrName>
                                        </p:attrNameLst>
                                      </p:cBhvr>
                                      <p:to>
                                        <a:schemeClr val="bg1"/>
                                      </p:to>
                                    </p:animClr>
                                    <p:animClr clrSpc="rgb" dir="cw">
                                      <p:cBhvr>
                                        <p:cTn id="16" dur="500" autoRev="1" fill="remove"/>
                                        <p:tgtEl>
                                          <p:spTgt spid="5"/>
                                        </p:tgtEl>
                                        <p:attrNameLst>
                                          <p:attrName>fillcolor</p:attrName>
                                        </p:attrNameLst>
                                      </p:cBhvr>
                                      <p:to>
                                        <a:schemeClr val="bg1"/>
                                      </p:to>
                                    </p:animClr>
                                    <p:set>
                                      <p:cBhvr>
                                        <p:cTn id="17" dur="500" autoRev="1" fill="remove"/>
                                        <p:tgtEl>
                                          <p:spTgt spid="5"/>
                                        </p:tgtEl>
                                        <p:attrNameLst>
                                          <p:attrName>fill.type</p:attrName>
                                        </p:attrNameLst>
                                      </p:cBhvr>
                                      <p:to>
                                        <p:strVal val="solid"/>
                                      </p:to>
                                    </p:set>
                                    <p:set>
                                      <p:cBhvr>
                                        <p:cTn id="18" dur="500" autoRev="1" fill="remove"/>
                                        <p:tgtEl>
                                          <p:spTgt spid="5"/>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6"/>
                                        </p:tgtEl>
                                        <p:attrNameLst>
                                          <p:attrName>style.color</p:attrName>
                                        </p:attrNameLst>
                                      </p:cBhvr>
                                      <p:to>
                                        <a:schemeClr val="bg1"/>
                                      </p:to>
                                    </p:animClr>
                                    <p:animClr clrSpc="rgb" dir="cw">
                                      <p:cBhvr>
                                        <p:cTn id="22" dur="500" autoRev="1" fill="remove"/>
                                        <p:tgtEl>
                                          <p:spTgt spid="6"/>
                                        </p:tgtEl>
                                        <p:attrNameLst>
                                          <p:attrName>fillcolor</p:attrName>
                                        </p:attrNameLst>
                                      </p:cBhvr>
                                      <p:to>
                                        <a:schemeClr val="bg1"/>
                                      </p:to>
                                    </p:animClr>
                                    <p:set>
                                      <p:cBhvr>
                                        <p:cTn id="23" dur="500" autoRev="1" fill="remove"/>
                                        <p:tgtEl>
                                          <p:spTgt spid="6"/>
                                        </p:tgtEl>
                                        <p:attrNameLst>
                                          <p:attrName>fill.type</p:attrName>
                                        </p:attrNameLst>
                                      </p:cBhvr>
                                      <p:to>
                                        <p:strVal val="solid"/>
                                      </p:to>
                                    </p:set>
                                    <p:set>
                                      <p:cBhvr>
                                        <p:cTn id="24" dur="500" autoRev="1" fill="remove"/>
                                        <p:tgtEl>
                                          <p:spTgt spid="6"/>
                                        </p:tgtEl>
                                        <p:attrNameLst>
                                          <p:attrName>fill.on</p:attrName>
                                        </p:attrNameLst>
                                      </p:cBhvr>
                                      <p:to>
                                        <p:strVal val="true"/>
                                      </p:to>
                                    </p:set>
                                  </p:childTnLst>
                                </p:cTn>
                              </p:par>
                            </p:childTnLst>
                          </p:cTn>
                        </p:par>
                        <p:par>
                          <p:cTn id="25" fill="hold">
                            <p:stCondLst>
                              <p:cond delay="3500"/>
                            </p:stCondLst>
                            <p:childTnLst>
                              <p:par>
                                <p:cTn id="26" presetID="6" presetClass="emph" presetSubtype="0" fill="remove" grpId="0" nodeType="afterEffect">
                                  <p:stCondLst>
                                    <p:cond delay="0"/>
                                  </p:stCondLst>
                                  <p:childTnLst>
                                    <p:animScale>
                                      <p:cBhvr>
                                        <p:cTn id="27"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8" fill="hold" display="0">
                  <p:stCondLst>
                    <p:cond delay="indefinite"/>
                  </p:stCondLst>
                  <p:endCondLst>
                    <p:cond evt="onStopAudio" delay="0">
                      <p:tgtEl>
                        <p:sldTgt/>
                      </p:tgtEl>
                    </p:cond>
                  </p:endCondLst>
                </p:cTn>
                <p:tgtEl>
                  <p:spTgt spid="13"/>
                </p:tgtEl>
              </p:cMediaNode>
            </p:audio>
          </p:childTnLst>
        </p:cTn>
      </p:par>
    </p:tnLst>
    <p:bldLst>
      <p:bldP spid="2" grpId="0"/>
      <p:bldP spid="3" grpId="0" animBg="1"/>
      <p:bldP spid="5" grpId="0" animBg="1"/>
      <p:bldP spid="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BA22D0-098D-20EC-7763-E1DFDDE4855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DFD3008-6AC1-E2BF-4F9F-C05C3185C595}"/>
              </a:ext>
            </a:extLst>
          </p:cNvPr>
          <p:cNvSpPr>
            <a:spLocks noGrp="1"/>
          </p:cNvSpPr>
          <p:nvPr>
            <p:ph type="ctrTitle"/>
          </p:nvPr>
        </p:nvSpPr>
        <p:spPr>
          <a:xfrm rot="10800000" flipV="1">
            <a:off x="8221013" y="1840787"/>
            <a:ext cx="1532587" cy="4052013"/>
          </a:xfrm>
        </p:spPr>
        <p:txBody>
          <a:bodyPr>
            <a:noAutofit/>
          </a:bodyPr>
          <a:lstStyle/>
          <a:p>
            <a:r>
              <a:rPr lang="en-US" sz="30000" dirty="0"/>
              <a:t>4</a:t>
            </a:r>
          </a:p>
        </p:txBody>
      </p:sp>
      <p:sp>
        <p:nvSpPr>
          <p:cNvPr id="4" name="Rectangle 3">
            <a:extLst>
              <a:ext uri="{FF2B5EF4-FFF2-40B4-BE49-F238E27FC236}">
                <a16:creationId xmlns:a16="http://schemas.microsoft.com/office/drawing/2014/main" id="{15CE3FA5-3F03-4915-C1F1-32C7E4AC54B3}"/>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70B345AD-A267-3DEF-9AA5-E269AB960D6E}"/>
              </a:ext>
            </a:extLst>
          </p:cNvPr>
          <p:cNvSpPr/>
          <p:nvPr/>
        </p:nvSpPr>
        <p:spPr>
          <a:xfrm>
            <a:off x="3320810"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94AEEE31-3064-BF30-8645-7A11C5C56E39}"/>
              </a:ext>
            </a:extLst>
          </p:cNvPr>
          <p:cNvSpPr/>
          <p:nvPr/>
        </p:nvSpPr>
        <p:spPr>
          <a:xfrm>
            <a:off x="3320810" y="396966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1053A461-D828-1C5C-3F6C-6917B0491D83}"/>
              </a:ext>
            </a:extLst>
          </p:cNvPr>
          <p:cNvSpPr/>
          <p:nvPr/>
        </p:nvSpPr>
        <p:spPr>
          <a:xfrm flipV="1">
            <a:off x="4844146" y="3969661"/>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7BF1183B-6329-54F5-C15C-B6823772DC9C}"/>
              </a:ext>
            </a:extLst>
          </p:cNvPr>
          <p:cNvSpPr/>
          <p:nvPr/>
        </p:nvSpPr>
        <p:spPr>
          <a:xfrm>
            <a:off x="4840516"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Audio 13">
            <a:extLst>
              <a:ext uri="{FF2B5EF4-FFF2-40B4-BE49-F238E27FC236}">
                <a16:creationId xmlns:a16="http://schemas.microsoft.com/office/drawing/2014/main" id="{20DE7F19-F243-682E-2D7E-1DC127A1895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69901877"/>
      </p:ext>
    </p:extLst>
  </p:cSld>
  <p:clrMapOvr>
    <a:masterClrMapping/>
  </p:clrMapOvr>
  <mc:AlternateContent xmlns:mc="http://schemas.openxmlformats.org/markup-compatibility/2006" xmlns:p14="http://schemas.microsoft.com/office/powerpoint/2010/main">
    <mc:Choice Requires="p14">
      <p:transition spd="slow" p14:dur="2000" advTm="6734"/>
    </mc:Choice>
    <mc:Fallback xmlns="">
      <p:transition spd="slow" advTm="673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5"/>
                                        </p:tgtEl>
                                        <p:attrNameLst>
                                          <p:attrName>style.color</p:attrName>
                                        </p:attrNameLst>
                                      </p:cBhvr>
                                      <p:to>
                                        <a:schemeClr val="bg1"/>
                                      </p:to>
                                    </p:animClr>
                                    <p:animClr clrSpc="rgb" dir="cw">
                                      <p:cBhvr>
                                        <p:cTn id="22" dur="500" autoRev="1" fill="remove"/>
                                        <p:tgtEl>
                                          <p:spTgt spid="5"/>
                                        </p:tgtEl>
                                        <p:attrNameLst>
                                          <p:attrName>fillcolor</p:attrName>
                                        </p:attrNameLst>
                                      </p:cBhvr>
                                      <p:to>
                                        <a:schemeClr val="bg1"/>
                                      </p:to>
                                    </p:animClr>
                                    <p:set>
                                      <p:cBhvr>
                                        <p:cTn id="23" dur="500" autoRev="1" fill="remove"/>
                                        <p:tgtEl>
                                          <p:spTgt spid="5"/>
                                        </p:tgtEl>
                                        <p:attrNameLst>
                                          <p:attrName>fill.type</p:attrName>
                                        </p:attrNameLst>
                                      </p:cBhvr>
                                      <p:to>
                                        <p:strVal val="solid"/>
                                      </p:to>
                                    </p:set>
                                    <p:set>
                                      <p:cBhvr>
                                        <p:cTn id="24" dur="500" autoRev="1" fill="remove"/>
                                        <p:tgtEl>
                                          <p:spTgt spid="5"/>
                                        </p:tgtEl>
                                        <p:attrNameLst>
                                          <p:attrName>fill.on</p:attrName>
                                        </p:attrNameLst>
                                      </p:cBhvr>
                                      <p:to>
                                        <p:strVal val="true"/>
                                      </p:to>
                                    </p:set>
                                  </p:childTnLst>
                                </p:cTn>
                              </p:par>
                            </p:childTnLst>
                          </p:cTn>
                        </p:par>
                        <p:par>
                          <p:cTn id="25" fill="hold">
                            <p:stCondLst>
                              <p:cond delay="3500"/>
                            </p:stCondLst>
                            <p:childTnLst>
                              <p:par>
                                <p:cTn id="26" presetID="27" presetClass="emph" presetSubtype="0" fill="remove" grpId="0" nodeType="afterEffect">
                                  <p:stCondLst>
                                    <p:cond delay="0"/>
                                  </p:stCondLst>
                                  <p:childTnLst>
                                    <p:animClr clrSpc="rgb" dir="cw">
                                      <p:cBhvr override="childStyle">
                                        <p:cTn id="27" dur="500" autoRev="1" fill="remove"/>
                                        <p:tgtEl>
                                          <p:spTgt spid="6"/>
                                        </p:tgtEl>
                                        <p:attrNameLst>
                                          <p:attrName>style.color</p:attrName>
                                        </p:attrNameLst>
                                      </p:cBhvr>
                                      <p:to>
                                        <a:schemeClr val="bg1"/>
                                      </p:to>
                                    </p:animClr>
                                    <p:animClr clrSpc="rgb" dir="cw">
                                      <p:cBhvr>
                                        <p:cTn id="28" dur="500" autoRev="1" fill="remove"/>
                                        <p:tgtEl>
                                          <p:spTgt spid="6"/>
                                        </p:tgtEl>
                                        <p:attrNameLst>
                                          <p:attrName>fillcolor</p:attrName>
                                        </p:attrNameLst>
                                      </p:cBhvr>
                                      <p:to>
                                        <a:schemeClr val="bg1"/>
                                      </p:to>
                                    </p:animClr>
                                    <p:set>
                                      <p:cBhvr>
                                        <p:cTn id="29" dur="500" autoRev="1" fill="remove"/>
                                        <p:tgtEl>
                                          <p:spTgt spid="6"/>
                                        </p:tgtEl>
                                        <p:attrNameLst>
                                          <p:attrName>fill.type</p:attrName>
                                        </p:attrNameLst>
                                      </p:cBhvr>
                                      <p:to>
                                        <p:strVal val="solid"/>
                                      </p:to>
                                    </p:set>
                                    <p:set>
                                      <p:cBhvr>
                                        <p:cTn id="30" dur="500" autoRev="1" fill="remove"/>
                                        <p:tgtEl>
                                          <p:spTgt spid="6"/>
                                        </p:tgtEl>
                                        <p:attrNameLst>
                                          <p:attrName>fill.on</p:attrName>
                                        </p:attrNameLst>
                                      </p:cBhvr>
                                      <p:to>
                                        <p:strVal val="true"/>
                                      </p:to>
                                    </p:set>
                                  </p:childTnLst>
                                </p:cTn>
                              </p:par>
                            </p:childTnLst>
                          </p:cTn>
                        </p:par>
                        <p:par>
                          <p:cTn id="31" fill="hold">
                            <p:stCondLst>
                              <p:cond delay="4500"/>
                            </p:stCondLst>
                            <p:childTnLst>
                              <p:par>
                                <p:cTn id="32" presetID="6" presetClass="emph" presetSubtype="0" fill="remove" grpId="0" nodeType="afterEffect">
                                  <p:stCondLst>
                                    <p:cond delay="0"/>
                                  </p:stCondLst>
                                  <p:childTnLst>
                                    <p:animScale>
                                      <p:cBhvr>
                                        <p:cTn id="33"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4" fill="hold" display="0">
                  <p:stCondLst>
                    <p:cond delay="indefinite"/>
                  </p:stCondLst>
                  <p:endCondLst>
                    <p:cond evt="onStopAudio" delay="0">
                      <p:tgtEl>
                        <p:sldTgt/>
                      </p:tgtEl>
                    </p:cond>
                  </p:endCondLst>
                </p:cTn>
                <p:tgtEl>
                  <p:spTgt spid="14"/>
                </p:tgtEl>
              </p:cMediaNode>
            </p:audio>
          </p:childTnLst>
        </p:cTn>
      </p:par>
    </p:tnLst>
    <p:bldLst>
      <p:bldP spid="2" grpId="0"/>
      <p:bldP spid="3" grpId="0" animBg="1"/>
      <p:bldP spid="5" grpId="0" animBg="1"/>
      <p:bldP spid="6" grpId="0" animBg="1"/>
      <p:bldP spid="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35F615-B77C-C384-9210-ECE6429B14F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0AFA027-D588-D27B-591B-A669A55330D1}"/>
              </a:ext>
            </a:extLst>
          </p:cNvPr>
          <p:cNvSpPr>
            <a:spLocks noGrp="1"/>
          </p:cNvSpPr>
          <p:nvPr>
            <p:ph type="ctrTitle"/>
          </p:nvPr>
        </p:nvSpPr>
        <p:spPr>
          <a:xfrm rot="10800000" flipV="1">
            <a:off x="7817471" y="3428998"/>
            <a:ext cx="1532587" cy="2336802"/>
          </a:xfrm>
        </p:spPr>
        <p:txBody>
          <a:bodyPr>
            <a:noAutofit/>
          </a:bodyPr>
          <a:lstStyle/>
          <a:p>
            <a:r>
              <a:rPr lang="en-US" sz="30000" dirty="0"/>
              <a:t>1</a:t>
            </a:r>
          </a:p>
        </p:txBody>
      </p:sp>
      <p:sp>
        <p:nvSpPr>
          <p:cNvPr id="4" name="Rectangle 3">
            <a:extLst>
              <a:ext uri="{FF2B5EF4-FFF2-40B4-BE49-F238E27FC236}">
                <a16:creationId xmlns:a16="http://schemas.microsoft.com/office/drawing/2014/main" id="{FE39D9F8-3851-1F39-79A7-93FDE24F7F4D}"/>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344B8E6B-7055-E00D-B896-D3A36107D23A}"/>
              </a:ext>
            </a:extLst>
          </p:cNvPr>
          <p:cNvSpPr/>
          <p:nvPr/>
        </p:nvSpPr>
        <p:spPr>
          <a:xfrm>
            <a:off x="4038600" y="320039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Audio 29">
            <a:extLst>
              <a:ext uri="{FF2B5EF4-FFF2-40B4-BE49-F238E27FC236}">
                <a16:creationId xmlns:a16="http://schemas.microsoft.com/office/drawing/2014/main" id="{71BAF752-6AD0-D16B-0865-72AA1BDAFDA0}"/>
              </a:ext>
            </a:extLst>
          </p:cNvPr>
          <p:cNvPicPr>
            <a:picLocks noChangeAspect="1"/>
          </p:cNvPicPr>
          <p:nvPr>
            <a:audioFile r:link="rId3"/>
            <p:extLst>
              <p:ext uri="{DAA4B4D4-6D71-4841-9C94-3DE7FCFB9230}">
                <p14:media xmlns:p14="http://schemas.microsoft.com/office/powerpoint/2010/main" r:embed="rId2"/>
              </p:ext>
            </p:extLst>
          </p:nvPr>
        </p:nvPicPr>
        <p:blipFill>
          <a:blip r:embed="rId5"/>
          <a:stretch>
            <a:fillRect/>
          </a:stretch>
        </p:blipFill>
        <p:spPr>
          <a:xfrm>
            <a:off x="11226800" y="5892800"/>
            <a:ext cx="812800" cy="812800"/>
          </a:xfrm>
          <a:prstGeom prst="rect">
            <a:avLst/>
          </a:prstGeom>
        </p:spPr>
      </p:pic>
    </p:spTree>
    <p:custDataLst>
      <p:tags r:id="rId1"/>
    </p:custDataLst>
    <p:extLst>
      <p:ext uri="{BB962C8B-B14F-4D97-AF65-F5344CB8AC3E}">
        <p14:creationId xmlns:p14="http://schemas.microsoft.com/office/powerpoint/2010/main" val="2014591894"/>
      </p:ext>
    </p:extLst>
  </p:cSld>
  <p:clrMapOvr>
    <a:masterClrMapping/>
  </p:clrMapOvr>
  <mc:AlternateContent xmlns:mc="http://schemas.openxmlformats.org/markup-compatibility/2006" xmlns:p14="http://schemas.microsoft.com/office/powerpoint/2010/main">
    <mc:Choice Requires="p14">
      <p:transition spd="slow" p14:dur="2000" advTm="3703"/>
    </mc:Choice>
    <mc:Fallback xmlns="">
      <p:transition spd="slow" advTm="370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0"/>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6" presetClass="emph" presetSubtype="0" fill="remove" grpId="0" nodeType="afterEffect">
                                  <p:stCondLst>
                                    <p:cond delay="0"/>
                                  </p:stCondLst>
                                  <p:childTnLst>
                                    <p:animScale>
                                      <p:cBhvr>
                                        <p:cTn id="15"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6" fill="hold" display="0">
                  <p:stCondLst>
                    <p:cond delay="indefinite"/>
                  </p:stCondLst>
                  <p:endCondLst>
                    <p:cond evt="onStopAudio" delay="0">
                      <p:tgtEl>
                        <p:sldTgt/>
                      </p:tgtEl>
                    </p:cond>
                  </p:endCondLst>
                </p:cTn>
                <p:tgtEl>
                  <p:spTgt spid="30"/>
                </p:tgtEl>
              </p:cMediaNode>
            </p:audio>
          </p:childTnLst>
        </p:cTn>
      </p:par>
    </p:tnLst>
    <p:bldLst>
      <p:bldP spid="2" grpId="0"/>
      <p:bldP spid="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B75E78-0127-24FD-8552-D79F64D6FF86}"/>
              </a:ext>
            </a:extLst>
          </p:cNvPr>
          <p:cNvSpPr>
            <a:spLocks noGrp="1"/>
          </p:cNvSpPr>
          <p:nvPr>
            <p:ph type="ctrTitle"/>
          </p:nvPr>
        </p:nvSpPr>
        <p:spPr>
          <a:xfrm>
            <a:off x="1213164" y="679010"/>
            <a:ext cx="9777743" cy="4445251"/>
          </a:xfrm>
        </p:spPr>
        <p:txBody>
          <a:bodyPr>
            <a:noAutofit/>
          </a:bodyPr>
          <a:lstStyle/>
          <a:p>
            <a:r>
              <a:rPr lang="en-US" sz="3600" dirty="0">
                <a:latin typeface="Times New Roman" panose="02020603050405020304" pitchFamily="18" charset="0"/>
                <a:cs typeface="Times New Roman" panose="02020603050405020304" pitchFamily="18" charset="0"/>
              </a:rPr>
              <a:t>Now open your workbook to today's lesson. We are going to give you 2 minutes to count the dots and write the number. Let’s see how many you can do! Ready, begin.</a:t>
            </a:r>
            <a:br>
              <a:rPr lang="en-US" sz="3600" dirty="0">
                <a:latin typeface="Times New Roman" panose="02020603050405020304" pitchFamily="18" charset="0"/>
                <a:cs typeface="Times New Roman" panose="02020603050405020304" pitchFamily="18" charset="0"/>
              </a:rPr>
            </a:br>
            <a:br>
              <a:rPr lang="en-US" sz="3600" dirty="0">
                <a:latin typeface="Times New Roman" panose="02020603050405020304" pitchFamily="18" charset="0"/>
                <a:cs typeface="Times New Roman" panose="02020603050405020304" pitchFamily="18" charset="0"/>
              </a:rPr>
            </a:br>
            <a:r>
              <a:rPr lang="en-US" sz="3600" dirty="0">
                <a:latin typeface="Times New Roman" panose="02020603050405020304" pitchFamily="18" charset="0"/>
                <a:cs typeface="Times New Roman" panose="02020603050405020304" pitchFamily="18" charset="0"/>
              </a:rPr>
              <a:t>Stop. Now turn to your Facts on Fire page</a:t>
            </a:r>
            <a:br>
              <a:rPr lang="en-US" sz="3600" dirty="0"/>
            </a:br>
            <a:endParaRPr lang="en-US" sz="3600" dirty="0"/>
          </a:p>
        </p:txBody>
      </p:sp>
      <p:pic>
        <p:nvPicPr>
          <p:cNvPr id="21" name="Audio 20">
            <a:extLst>
              <a:ext uri="{FF2B5EF4-FFF2-40B4-BE49-F238E27FC236}">
                <a16:creationId xmlns:a16="http://schemas.microsoft.com/office/drawing/2014/main" id="{0C0ECF3B-C4A7-ECD7-7605-43094383FFA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91714135"/>
      </p:ext>
    </p:extLst>
  </p:cSld>
  <p:clrMapOvr>
    <a:masterClrMapping/>
  </p:clrMapOvr>
  <mc:AlternateContent xmlns:mc="http://schemas.openxmlformats.org/markup-compatibility/2006" xmlns:p14="http://schemas.microsoft.com/office/powerpoint/2010/main">
    <mc:Choice Requires="p14">
      <p:transition spd="slow" p14:dur="2000" advTm="136002"/>
    </mc:Choice>
    <mc:Fallback xmlns="">
      <p:transition spd="slow" advTm="13600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1"/>
                </p:tgtEl>
              </p:cMediaNode>
            </p:audi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DD8633-F4FA-E4A5-BA19-26713A7FC6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E7EEE79-D618-57A7-634B-7E723589E265}"/>
              </a:ext>
            </a:extLst>
          </p:cNvPr>
          <p:cNvSpPr>
            <a:spLocks noGrp="1"/>
          </p:cNvSpPr>
          <p:nvPr>
            <p:ph type="ctrTitle"/>
          </p:nvPr>
        </p:nvSpPr>
        <p:spPr>
          <a:xfrm rot="10800000" flipV="1">
            <a:off x="8221013" y="1786356"/>
            <a:ext cx="1532587" cy="4052013"/>
          </a:xfrm>
        </p:spPr>
        <p:txBody>
          <a:bodyPr>
            <a:noAutofit/>
          </a:bodyPr>
          <a:lstStyle/>
          <a:p>
            <a:r>
              <a:rPr lang="en-US" sz="30000" dirty="0"/>
              <a:t>5</a:t>
            </a:r>
          </a:p>
        </p:txBody>
      </p:sp>
      <p:sp>
        <p:nvSpPr>
          <p:cNvPr id="4" name="Rectangle 3">
            <a:extLst>
              <a:ext uri="{FF2B5EF4-FFF2-40B4-BE49-F238E27FC236}">
                <a16:creationId xmlns:a16="http://schemas.microsoft.com/office/drawing/2014/main" id="{BCC326CA-48EF-4AA8-6670-ADE8DBA0C718}"/>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7D0BC383-421F-504B-6316-EFBD1C562B2A}"/>
              </a:ext>
            </a:extLst>
          </p:cNvPr>
          <p:cNvSpPr/>
          <p:nvPr/>
        </p:nvSpPr>
        <p:spPr>
          <a:xfrm>
            <a:off x="3320810"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A864969F-ED87-CD30-C306-0F19B8ED77B3}"/>
              </a:ext>
            </a:extLst>
          </p:cNvPr>
          <p:cNvSpPr/>
          <p:nvPr/>
        </p:nvSpPr>
        <p:spPr>
          <a:xfrm>
            <a:off x="3320810" y="396966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58FFA52A-8E82-89F5-DA30-F7091C66FDBD}"/>
              </a:ext>
            </a:extLst>
          </p:cNvPr>
          <p:cNvSpPr/>
          <p:nvPr/>
        </p:nvSpPr>
        <p:spPr>
          <a:xfrm flipV="1">
            <a:off x="4844146" y="3969661"/>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887A0830-9F96-8639-F860-732E8A789C97}"/>
              </a:ext>
            </a:extLst>
          </p:cNvPr>
          <p:cNvSpPr/>
          <p:nvPr/>
        </p:nvSpPr>
        <p:spPr>
          <a:xfrm>
            <a:off x="4840516"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E9677D39-D709-4ACE-F588-8BA3ED700D1F}"/>
              </a:ext>
            </a:extLst>
          </p:cNvPr>
          <p:cNvSpPr/>
          <p:nvPr/>
        </p:nvSpPr>
        <p:spPr>
          <a:xfrm flipV="1">
            <a:off x="4038600" y="3200398"/>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Audio 21">
            <a:extLst>
              <a:ext uri="{FF2B5EF4-FFF2-40B4-BE49-F238E27FC236}">
                <a16:creationId xmlns:a16="http://schemas.microsoft.com/office/drawing/2014/main" id="{8BC66ED3-77C2-CB76-5199-E0646F13880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581077984"/>
      </p:ext>
    </p:extLst>
  </p:cSld>
  <p:clrMapOvr>
    <a:masterClrMapping/>
  </p:clrMapOvr>
  <mc:AlternateContent xmlns:mc="http://schemas.openxmlformats.org/markup-compatibility/2006" xmlns:p14="http://schemas.microsoft.com/office/powerpoint/2010/main">
    <mc:Choice Requires="p14">
      <p:transition spd="slow" p14:dur="2000" advTm="7602"/>
    </mc:Choice>
    <mc:Fallback xmlns="">
      <p:transition spd="slow" advTm="760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8"/>
                                        </p:tgtEl>
                                        <p:attrNameLst>
                                          <p:attrName>style.color</p:attrName>
                                        </p:attrNameLst>
                                      </p:cBhvr>
                                      <p:to>
                                        <a:schemeClr val="bg1"/>
                                      </p:to>
                                    </p:animClr>
                                    <p:animClr clrSpc="rgb" dir="cw">
                                      <p:cBhvr>
                                        <p:cTn id="22" dur="500" autoRev="1" fill="remove"/>
                                        <p:tgtEl>
                                          <p:spTgt spid="8"/>
                                        </p:tgtEl>
                                        <p:attrNameLst>
                                          <p:attrName>fillcolor</p:attrName>
                                        </p:attrNameLst>
                                      </p:cBhvr>
                                      <p:to>
                                        <a:schemeClr val="bg1"/>
                                      </p:to>
                                    </p:animClr>
                                    <p:set>
                                      <p:cBhvr>
                                        <p:cTn id="23" dur="500" autoRev="1" fill="remove"/>
                                        <p:tgtEl>
                                          <p:spTgt spid="8"/>
                                        </p:tgtEl>
                                        <p:attrNameLst>
                                          <p:attrName>fill.type</p:attrName>
                                        </p:attrNameLst>
                                      </p:cBhvr>
                                      <p:to>
                                        <p:strVal val="solid"/>
                                      </p:to>
                                    </p:set>
                                    <p:set>
                                      <p:cBhvr>
                                        <p:cTn id="24" dur="500" autoRev="1" fill="remove"/>
                                        <p:tgtEl>
                                          <p:spTgt spid="8"/>
                                        </p:tgtEl>
                                        <p:attrNameLst>
                                          <p:attrName>fill.on</p:attrName>
                                        </p:attrNameLst>
                                      </p:cBhvr>
                                      <p:to>
                                        <p:strVal val="true"/>
                                      </p:to>
                                    </p:set>
                                  </p:childTnLst>
                                </p:cTn>
                              </p:par>
                            </p:childTnLst>
                          </p:cTn>
                        </p:par>
                        <p:par>
                          <p:cTn id="25" fill="hold">
                            <p:stCondLst>
                              <p:cond delay="3500"/>
                            </p:stCondLst>
                            <p:childTnLst>
                              <p:par>
                                <p:cTn id="26" presetID="27" presetClass="emph" presetSubtype="0" fill="remove" grpId="0" nodeType="afterEffect">
                                  <p:stCondLst>
                                    <p:cond delay="0"/>
                                  </p:stCondLst>
                                  <p:childTnLst>
                                    <p:animClr clrSpc="rgb" dir="cw">
                                      <p:cBhvr override="childStyle">
                                        <p:cTn id="27" dur="500" autoRev="1" fill="remove"/>
                                        <p:tgtEl>
                                          <p:spTgt spid="5"/>
                                        </p:tgtEl>
                                        <p:attrNameLst>
                                          <p:attrName>style.color</p:attrName>
                                        </p:attrNameLst>
                                      </p:cBhvr>
                                      <p:to>
                                        <a:schemeClr val="bg1"/>
                                      </p:to>
                                    </p:animClr>
                                    <p:animClr clrSpc="rgb" dir="cw">
                                      <p:cBhvr>
                                        <p:cTn id="28" dur="500" autoRev="1" fill="remove"/>
                                        <p:tgtEl>
                                          <p:spTgt spid="5"/>
                                        </p:tgtEl>
                                        <p:attrNameLst>
                                          <p:attrName>fillcolor</p:attrName>
                                        </p:attrNameLst>
                                      </p:cBhvr>
                                      <p:to>
                                        <a:schemeClr val="bg1"/>
                                      </p:to>
                                    </p:animClr>
                                    <p:set>
                                      <p:cBhvr>
                                        <p:cTn id="29" dur="500" autoRev="1" fill="remove"/>
                                        <p:tgtEl>
                                          <p:spTgt spid="5"/>
                                        </p:tgtEl>
                                        <p:attrNameLst>
                                          <p:attrName>fill.type</p:attrName>
                                        </p:attrNameLst>
                                      </p:cBhvr>
                                      <p:to>
                                        <p:strVal val="solid"/>
                                      </p:to>
                                    </p:set>
                                    <p:set>
                                      <p:cBhvr>
                                        <p:cTn id="30" dur="500" autoRev="1" fill="remove"/>
                                        <p:tgtEl>
                                          <p:spTgt spid="5"/>
                                        </p:tgtEl>
                                        <p:attrNameLst>
                                          <p:attrName>fill.on</p:attrName>
                                        </p:attrNameLst>
                                      </p:cBhvr>
                                      <p:to>
                                        <p:strVal val="true"/>
                                      </p:to>
                                    </p:set>
                                  </p:childTnLst>
                                </p:cTn>
                              </p:par>
                            </p:childTnLst>
                          </p:cTn>
                        </p:par>
                        <p:par>
                          <p:cTn id="31" fill="hold">
                            <p:stCondLst>
                              <p:cond delay="4500"/>
                            </p:stCondLst>
                            <p:childTnLst>
                              <p:par>
                                <p:cTn id="32" presetID="27" presetClass="emph" presetSubtype="0" fill="remove" grpId="0" nodeType="afterEffect">
                                  <p:stCondLst>
                                    <p:cond delay="0"/>
                                  </p:stCondLst>
                                  <p:childTnLst>
                                    <p:animClr clrSpc="rgb" dir="cw">
                                      <p:cBhvr override="childStyle">
                                        <p:cTn id="33" dur="500" autoRev="1" fill="remove"/>
                                        <p:tgtEl>
                                          <p:spTgt spid="6"/>
                                        </p:tgtEl>
                                        <p:attrNameLst>
                                          <p:attrName>style.color</p:attrName>
                                        </p:attrNameLst>
                                      </p:cBhvr>
                                      <p:to>
                                        <a:schemeClr val="bg1"/>
                                      </p:to>
                                    </p:animClr>
                                    <p:animClr clrSpc="rgb" dir="cw">
                                      <p:cBhvr>
                                        <p:cTn id="34" dur="500" autoRev="1" fill="remove"/>
                                        <p:tgtEl>
                                          <p:spTgt spid="6"/>
                                        </p:tgtEl>
                                        <p:attrNameLst>
                                          <p:attrName>fillcolor</p:attrName>
                                        </p:attrNameLst>
                                      </p:cBhvr>
                                      <p:to>
                                        <a:schemeClr val="bg1"/>
                                      </p:to>
                                    </p:animClr>
                                    <p:set>
                                      <p:cBhvr>
                                        <p:cTn id="35" dur="500" autoRev="1" fill="remove"/>
                                        <p:tgtEl>
                                          <p:spTgt spid="6"/>
                                        </p:tgtEl>
                                        <p:attrNameLst>
                                          <p:attrName>fill.type</p:attrName>
                                        </p:attrNameLst>
                                      </p:cBhvr>
                                      <p:to>
                                        <p:strVal val="solid"/>
                                      </p:to>
                                    </p:set>
                                    <p:set>
                                      <p:cBhvr>
                                        <p:cTn id="36" dur="500" autoRev="1" fill="remove"/>
                                        <p:tgtEl>
                                          <p:spTgt spid="6"/>
                                        </p:tgtEl>
                                        <p:attrNameLst>
                                          <p:attrName>fill.on</p:attrName>
                                        </p:attrNameLst>
                                      </p:cBhvr>
                                      <p:to>
                                        <p:strVal val="true"/>
                                      </p:to>
                                    </p:set>
                                  </p:childTnLst>
                                </p:cTn>
                              </p:par>
                            </p:childTnLst>
                          </p:cTn>
                        </p:par>
                        <p:par>
                          <p:cTn id="37" fill="hold">
                            <p:stCondLst>
                              <p:cond delay="5500"/>
                            </p:stCondLst>
                            <p:childTnLst>
                              <p:par>
                                <p:cTn id="38" presetID="6" presetClass="emph" presetSubtype="0" fill="remove" grpId="0" nodeType="afterEffect">
                                  <p:stCondLst>
                                    <p:cond delay="0"/>
                                  </p:stCondLst>
                                  <p:childTnLst>
                                    <p:animScale>
                                      <p:cBhvr>
                                        <p:cTn id="39"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0" fill="hold" display="0">
                  <p:stCondLst>
                    <p:cond delay="indefinite"/>
                  </p:stCondLst>
                  <p:endCondLst>
                    <p:cond evt="onStopAudio" delay="0">
                      <p:tgtEl>
                        <p:sldTgt/>
                      </p:tgtEl>
                    </p:cond>
                  </p:endCondLst>
                </p:cTn>
                <p:tgtEl>
                  <p:spTgt spid="22"/>
                </p:tgtEl>
              </p:cMediaNode>
            </p:audio>
          </p:childTnLst>
        </p:cTn>
      </p:par>
    </p:tnLst>
    <p:bldLst>
      <p:bldP spid="2" grpId="0"/>
      <p:bldP spid="3" grpId="0" animBg="1"/>
      <p:bldP spid="5" grpId="0" animBg="1"/>
      <p:bldP spid="6" grpId="0" animBg="1"/>
      <p:bldP spid="7" grpId="0" animBg="1"/>
      <p:bldP spid="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4BA476-AD35-B44F-C753-2C3D1B0FF77E}"/>
              </a:ext>
            </a:extLst>
          </p:cNvPr>
          <p:cNvSpPr>
            <a:spLocks noGrp="1"/>
          </p:cNvSpPr>
          <p:nvPr>
            <p:ph type="ctrTitle"/>
          </p:nvPr>
        </p:nvSpPr>
        <p:spPr>
          <a:xfrm flipV="1">
            <a:off x="7856112" y="1120461"/>
            <a:ext cx="1137634" cy="1914121"/>
          </a:xfrm>
        </p:spPr>
        <p:txBody>
          <a:bodyPr>
            <a:noAutofit/>
          </a:bodyPr>
          <a:lstStyle/>
          <a:p>
            <a:r>
              <a:rPr lang="en-US" sz="30000" dirty="0"/>
              <a:t>0</a:t>
            </a:r>
          </a:p>
        </p:txBody>
      </p:sp>
      <p:sp>
        <p:nvSpPr>
          <p:cNvPr id="4" name="Rectangle 3">
            <a:extLst>
              <a:ext uri="{FF2B5EF4-FFF2-40B4-BE49-F238E27FC236}">
                <a16:creationId xmlns:a16="http://schemas.microsoft.com/office/drawing/2014/main" id="{475605E6-EF63-B83E-32B7-D62DA244C016}"/>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Audio 24">
            <a:extLst>
              <a:ext uri="{FF2B5EF4-FFF2-40B4-BE49-F238E27FC236}">
                <a16:creationId xmlns:a16="http://schemas.microsoft.com/office/drawing/2014/main" id="{20B2953D-3E4F-1D0E-FB19-BF92E565F6F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01479455"/>
      </p:ext>
    </p:extLst>
  </p:cSld>
  <p:clrMapOvr>
    <a:masterClrMapping/>
  </p:clrMapOvr>
  <mc:AlternateContent xmlns:mc="http://schemas.openxmlformats.org/markup-compatibility/2006" xmlns:p14="http://schemas.microsoft.com/office/powerpoint/2010/main">
    <mc:Choice Requires="p14">
      <p:transition spd="slow" p14:dur="2000" advTm="3305"/>
    </mc:Choice>
    <mc:Fallback xmlns="">
      <p:transition spd="slow" advTm="330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childTnLst>
                          </p:cTn>
                        </p:par>
                        <p:par>
                          <p:cTn id="7" fill="hold">
                            <p:stCondLst>
                              <p:cond delay="0"/>
                            </p:stCondLst>
                            <p:childTnLst>
                              <p:par>
                                <p:cTn id="8" presetID="6" presetClass="emph" presetSubtype="0" fill="remove" grpId="0" nodeType="afterEffect">
                                  <p:stCondLst>
                                    <p:cond delay="1000"/>
                                  </p:stCondLst>
                                  <p:childTnLst>
                                    <p:animScale>
                                      <p:cBhvr>
                                        <p:cTn id="9"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0" fill="hold" display="0">
                  <p:stCondLst>
                    <p:cond delay="indefinite"/>
                  </p:stCondLst>
                  <p:endCondLst>
                    <p:cond evt="onStopAudio" delay="0">
                      <p:tgtEl>
                        <p:sldTgt/>
                      </p:tgtEl>
                    </p:cond>
                  </p:endCondLst>
                </p:cTn>
                <p:tgtEl>
                  <p:spTgt spid="25"/>
                </p:tgtEl>
              </p:cMediaNode>
            </p:audio>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648C0C-5863-672F-F444-7A6A4F7B3F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28457C9-655E-E935-7E31-C566F9D8ED8C}"/>
              </a:ext>
            </a:extLst>
          </p:cNvPr>
          <p:cNvSpPr>
            <a:spLocks noGrp="1"/>
          </p:cNvSpPr>
          <p:nvPr>
            <p:ph type="ctrTitle"/>
          </p:nvPr>
        </p:nvSpPr>
        <p:spPr>
          <a:xfrm rot="10800000" flipV="1">
            <a:off x="8221013" y="1800871"/>
            <a:ext cx="1532587" cy="4052013"/>
          </a:xfrm>
        </p:spPr>
        <p:txBody>
          <a:bodyPr>
            <a:noAutofit/>
          </a:bodyPr>
          <a:lstStyle/>
          <a:p>
            <a:r>
              <a:rPr lang="en-US" sz="30000" dirty="0"/>
              <a:t>3</a:t>
            </a:r>
          </a:p>
        </p:txBody>
      </p:sp>
      <p:sp>
        <p:nvSpPr>
          <p:cNvPr id="4" name="Rectangle 3">
            <a:extLst>
              <a:ext uri="{FF2B5EF4-FFF2-40B4-BE49-F238E27FC236}">
                <a16:creationId xmlns:a16="http://schemas.microsoft.com/office/drawing/2014/main" id="{A9BE145A-ADE7-BDEF-D456-350C1F58F7B3}"/>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AC5F796F-7012-0FD9-548F-FC71CFB48EF2}"/>
              </a:ext>
            </a:extLst>
          </p:cNvPr>
          <p:cNvSpPr/>
          <p:nvPr/>
        </p:nvSpPr>
        <p:spPr>
          <a:xfrm>
            <a:off x="3204694"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716D6A6F-584F-301E-6273-80FF98F92E8D}"/>
              </a:ext>
            </a:extLst>
          </p:cNvPr>
          <p:cNvSpPr/>
          <p:nvPr/>
        </p:nvSpPr>
        <p:spPr>
          <a:xfrm>
            <a:off x="4038600" y="321853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CA5259DC-09E6-F329-EDC5-CE2A0BEEE292}"/>
              </a:ext>
            </a:extLst>
          </p:cNvPr>
          <p:cNvSpPr/>
          <p:nvPr/>
        </p:nvSpPr>
        <p:spPr>
          <a:xfrm flipV="1">
            <a:off x="4840516" y="3984170"/>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Audio 12">
            <a:extLst>
              <a:ext uri="{FF2B5EF4-FFF2-40B4-BE49-F238E27FC236}">
                <a16:creationId xmlns:a16="http://schemas.microsoft.com/office/drawing/2014/main" id="{3DBB4B5B-328B-EDB4-F76F-1778BDE6EAE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84365577"/>
      </p:ext>
    </p:extLst>
  </p:cSld>
  <p:clrMapOvr>
    <a:masterClrMapping/>
  </p:clrMapOvr>
  <mc:AlternateContent xmlns:mc="http://schemas.openxmlformats.org/markup-compatibility/2006" xmlns:p14="http://schemas.microsoft.com/office/powerpoint/2010/main">
    <mc:Choice Requires="p14">
      <p:transition spd="slow" p14:dur="2000" advTm="5974"/>
    </mc:Choice>
    <mc:Fallback xmlns="">
      <p:transition spd="slow" advTm="597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5"/>
                                        </p:tgtEl>
                                        <p:attrNameLst>
                                          <p:attrName>style.color</p:attrName>
                                        </p:attrNameLst>
                                      </p:cBhvr>
                                      <p:to>
                                        <a:schemeClr val="bg1"/>
                                      </p:to>
                                    </p:animClr>
                                    <p:animClr clrSpc="rgb" dir="cw">
                                      <p:cBhvr>
                                        <p:cTn id="16" dur="500" autoRev="1" fill="remove"/>
                                        <p:tgtEl>
                                          <p:spTgt spid="5"/>
                                        </p:tgtEl>
                                        <p:attrNameLst>
                                          <p:attrName>fillcolor</p:attrName>
                                        </p:attrNameLst>
                                      </p:cBhvr>
                                      <p:to>
                                        <a:schemeClr val="bg1"/>
                                      </p:to>
                                    </p:animClr>
                                    <p:set>
                                      <p:cBhvr>
                                        <p:cTn id="17" dur="500" autoRev="1" fill="remove"/>
                                        <p:tgtEl>
                                          <p:spTgt spid="5"/>
                                        </p:tgtEl>
                                        <p:attrNameLst>
                                          <p:attrName>fill.type</p:attrName>
                                        </p:attrNameLst>
                                      </p:cBhvr>
                                      <p:to>
                                        <p:strVal val="solid"/>
                                      </p:to>
                                    </p:set>
                                    <p:set>
                                      <p:cBhvr>
                                        <p:cTn id="18" dur="500" autoRev="1" fill="remove"/>
                                        <p:tgtEl>
                                          <p:spTgt spid="5"/>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6"/>
                                        </p:tgtEl>
                                        <p:attrNameLst>
                                          <p:attrName>style.color</p:attrName>
                                        </p:attrNameLst>
                                      </p:cBhvr>
                                      <p:to>
                                        <a:schemeClr val="bg1"/>
                                      </p:to>
                                    </p:animClr>
                                    <p:animClr clrSpc="rgb" dir="cw">
                                      <p:cBhvr>
                                        <p:cTn id="22" dur="500" autoRev="1" fill="remove"/>
                                        <p:tgtEl>
                                          <p:spTgt spid="6"/>
                                        </p:tgtEl>
                                        <p:attrNameLst>
                                          <p:attrName>fillcolor</p:attrName>
                                        </p:attrNameLst>
                                      </p:cBhvr>
                                      <p:to>
                                        <a:schemeClr val="bg1"/>
                                      </p:to>
                                    </p:animClr>
                                    <p:set>
                                      <p:cBhvr>
                                        <p:cTn id="23" dur="500" autoRev="1" fill="remove"/>
                                        <p:tgtEl>
                                          <p:spTgt spid="6"/>
                                        </p:tgtEl>
                                        <p:attrNameLst>
                                          <p:attrName>fill.type</p:attrName>
                                        </p:attrNameLst>
                                      </p:cBhvr>
                                      <p:to>
                                        <p:strVal val="solid"/>
                                      </p:to>
                                    </p:set>
                                    <p:set>
                                      <p:cBhvr>
                                        <p:cTn id="24" dur="500" autoRev="1" fill="remove"/>
                                        <p:tgtEl>
                                          <p:spTgt spid="6"/>
                                        </p:tgtEl>
                                        <p:attrNameLst>
                                          <p:attrName>fill.on</p:attrName>
                                        </p:attrNameLst>
                                      </p:cBhvr>
                                      <p:to>
                                        <p:strVal val="true"/>
                                      </p:to>
                                    </p:set>
                                  </p:childTnLst>
                                </p:cTn>
                              </p:par>
                            </p:childTnLst>
                          </p:cTn>
                        </p:par>
                        <p:par>
                          <p:cTn id="25" fill="hold">
                            <p:stCondLst>
                              <p:cond delay="3500"/>
                            </p:stCondLst>
                            <p:childTnLst>
                              <p:par>
                                <p:cTn id="26" presetID="6" presetClass="emph" presetSubtype="0" fill="remove" grpId="0" nodeType="afterEffect">
                                  <p:stCondLst>
                                    <p:cond delay="0"/>
                                  </p:stCondLst>
                                  <p:childTnLst>
                                    <p:animScale>
                                      <p:cBhvr>
                                        <p:cTn id="27"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8" fill="hold" display="0">
                  <p:stCondLst>
                    <p:cond delay="indefinite"/>
                  </p:stCondLst>
                  <p:endCondLst>
                    <p:cond evt="onStopAudio" delay="0">
                      <p:tgtEl>
                        <p:sldTgt/>
                      </p:tgtEl>
                    </p:cond>
                  </p:endCondLst>
                </p:cTn>
                <p:tgtEl>
                  <p:spTgt spid="13"/>
                </p:tgtEl>
              </p:cMediaNode>
            </p:audio>
          </p:childTnLst>
        </p:cTn>
      </p:par>
    </p:tnLst>
    <p:bldLst>
      <p:bldP spid="2" grpId="0"/>
      <p:bldP spid="3" grpId="0" animBg="1"/>
      <p:bldP spid="5" grpId="0" animBg="1"/>
      <p:bldP spid="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35F615-B77C-C384-9210-ECE6429B14F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0AFA027-D588-D27B-591B-A669A55330D1}"/>
              </a:ext>
            </a:extLst>
          </p:cNvPr>
          <p:cNvSpPr>
            <a:spLocks noGrp="1"/>
          </p:cNvSpPr>
          <p:nvPr>
            <p:ph type="ctrTitle"/>
          </p:nvPr>
        </p:nvSpPr>
        <p:spPr>
          <a:xfrm rot="10800000" flipV="1">
            <a:off x="7817471" y="3428998"/>
            <a:ext cx="1532587" cy="2336802"/>
          </a:xfrm>
        </p:spPr>
        <p:txBody>
          <a:bodyPr>
            <a:noAutofit/>
          </a:bodyPr>
          <a:lstStyle/>
          <a:p>
            <a:r>
              <a:rPr lang="en-US" sz="30000" dirty="0"/>
              <a:t>1</a:t>
            </a:r>
          </a:p>
        </p:txBody>
      </p:sp>
      <p:sp>
        <p:nvSpPr>
          <p:cNvPr id="4" name="Rectangle 3">
            <a:extLst>
              <a:ext uri="{FF2B5EF4-FFF2-40B4-BE49-F238E27FC236}">
                <a16:creationId xmlns:a16="http://schemas.microsoft.com/office/drawing/2014/main" id="{FE39D9F8-3851-1F39-79A7-93FDE24F7F4D}"/>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344B8E6B-7055-E00D-B896-D3A36107D23A}"/>
              </a:ext>
            </a:extLst>
          </p:cNvPr>
          <p:cNvSpPr/>
          <p:nvPr/>
        </p:nvSpPr>
        <p:spPr>
          <a:xfrm>
            <a:off x="4038600" y="320039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Audio 29">
            <a:extLst>
              <a:ext uri="{FF2B5EF4-FFF2-40B4-BE49-F238E27FC236}">
                <a16:creationId xmlns:a16="http://schemas.microsoft.com/office/drawing/2014/main" id="{71BAF752-6AD0-D16B-0865-72AA1BDAFDA0}"/>
              </a:ext>
            </a:extLst>
          </p:cNvPr>
          <p:cNvPicPr>
            <a:picLocks noChangeAspect="1"/>
          </p:cNvPicPr>
          <p:nvPr>
            <a:audioFile r:link="rId3"/>
            <p:extLst>
              <p:ext uri="{DAA4B4D4-6D71-4841-9C94-3DE7FCFB9230}">
                <p14:media xmlns:p14="http://schemas.microsoft.com/office/powerpoint/2010/main" r:embed="rId2"/>
              </p:ext>
            </p:extLst>
          </p:nvPr>
        </p:nvPicPr>
        <p:blipFill>
          <a:blip r:embed="rId5"/>
          <a:stretch>
            <a:fillRect/>
          </a:stretch>
        </p:blipFill>
        <p:spPr>
          <a:xfrm>
            <a:off x="11226800" y="5892800"/>
            <a:ext cx="812800" cy="812800"/>
          </a:xfrm>
          <a:prstGeom prst="rect">
            <a:avLst/>
          </a:prstGeom>
        </p:spPr>
      </p:pic>
    </p:spTree>
    <p:custDataLst>
      <p:tags r:id="rId1"/>
    </p:custDataLst>
    <p:extLst>
      <p:ext uri="{BB962C8B-B14F-4D97-AF65-F5344CB8AC3E}">
        <p14:creationId xmlns:p14="http://schemas.microsoft.com/office/powerpoint/2010/main" val="2229690982"/>
      </p:ext>
    </p:extLst>
  </p:cSld>
  <p:clrMapOvr>
    <a:masterClrMapping/>
  </p:clrMapOvr>
  <mc:AlternateContent xmlns:mc="http://schemas.openxmlformats.org/markup-compatibility/2006" xmlns:p14="http://schemas.microsoft.com/office/powerpoint/2010/main">
    <mc:Choice Requires="p14">
      <p:transition spd="slow" p14:dur="2000" advTm="3703"/>
    </mc:Choice>
    <mc:Fallback xmlns="">
      <p:transition spd="slow" advTm="370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0"/>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6" presetClass="emph" presetSubtype="0" fill="remove" grpId="0" nodeType="afterEffect">
                                  <p:stCondLst>
                                    <p:cond delay="0"/>
                                  </p:stCondLst>
                                  <p:childTnLst>
                                    <p:animScale>
                                      <p:cBhvr>
                                        <p:cTn id="15"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6" fill="hold" display="0">
                  <p:stCondLst>
                    <p:cond delay="indefinite"/>
                  </p:stCondLst>
                  <p:endCondLst>
                    <p:cond evt="onStopAudio" delay="0">
                      <p:tgtEl>
                        <p:sldTgt/>
                      </p:tgtEl>
                    </p:cond>
                  </p:endCondLst>
                </p:cTn>
                <p:tgtEl>
                  <p:spTgt spid="30"/>
                </p:tgtEl>
              </p:cMediaNode>
            </p:audio>
          </p:childTnLst>
        </p:cTn>
      </p:par>
    </p:tnLst>
    <p:bldLst>
      <p:bldP spid="2" grpId="0"/>
      <p:bldP spid="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592D8E-A783-4834-8B25-AB43AA16162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EE3B0F0-FF5A-92F6-FF30-8BCFBF249807}"/>
              </a:ext>
            </a:extLst>
          </p:cNvPr>
          <p:cNvSpPr>
            <a:spLocks noGrp="1"/>
          </p:cNvSpPr>
          <p:nvPr>
            <p:ph type="ctrTitle"/>
          </p:nvPr>
        </p:nvSpPr>
        <p:spPr>
          <a:xfrm rot="10800000" flipV="1">
            <a:off x="8221013" y="1840787"/>
            <a:ext cx="1532587" cy="4052013"/>
          </a:xfrm>
        </p:spPr>
        <p:txBody>
          <a:bodyPr>
            <a:noAutofit/>
          </a:bodyPr>
          <a:lstStyle/>
          <a:p>
            <a:r>
              <a:rPr lang="en-US" sz="30000" dirty="0"/>
              <a:t>2</a:t>
            </a:r>
          </a:p>
        </p:txBody>
      </p:sp>
      <p:sp>
        <p:nvSpPr>
          <p:cNvPr id="4" name="Rectangle 3">
            <a:extLst>
              <a:ext uri="{FF2B5EF4-FFF2-40B4-BE49-F238E27FC236}">
                <a16:creationId xmlns:a16="http://schemas.microsoft.com/office/drawing/2014/main" id="{AC26EB0E-8FAF-8B78-A4E1-25243A6878C5}"/>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592512A6-7460-D3AF-EFE3-289413B11E20}"/>
              </a:ext>
            </a:extLst>
          </p:cNvPr>
          <p:cNvSpPr/>
          <p:nvPr/>
        </p:nvSpPr>
        <p:spPr>
          <a:xfrm>
            <a:off x="3294743" y="257991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AFAFF3BB-ACDD-1B1A-A34C-0AC274213C8B}"/>
              </a:ext>
            </a:extLst>
          </p:cNvPr>
          <p:cNvSpPr/>
          <p:nvPr/>
        </p:nvSpPr>
        <p:spPr>
          <a:xfrm>
            <a:off x="4738914" y="391159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Audio 18">
            <a:extLst>
              <a:ext uri="{FF2B5EF4-FFF2-40B4-BE49-F238E27FC236}">
                <a16:creationId xmlns:a16="http://schemas.microsoft.com/office/drawing/2014/main" id="{57408DE7-20E3-D960-4367-F1F1D0FE6BD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89459656"/>
      </p:ext>
    </p:extLst>
  </p:cSld>
  <p:clrMapOvr>
    <a:masterClrMapping/>
  </p:clrMapOvr>
  <mc:AlternateContent xmlns:mc="http://schemas.openxmlformats.org/markup-compatibility/2006" xmlns:p14="http://schemas.microsoft.com/office/powerpoint/2010/main">
    <mc:Choice Requires="p14">
      <p:transition spd="slow" p14:dur="2000" advTm="4711"/>
    </mc:Choice>
    <mc:Fallback xmlns="">
      <p:transition spd="slow" advTm="471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par>
                          <p:cTn id="7" fill="hold">
                            <p:stCondLst>
                              <p:cond delay="1"/>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1"/>
                            </p:stCondLst>
                            <p:childTnLst>
                              <p:par>
                                <p:cTn id="14" presetID="27" presetClass="emph" presetSubtype="0" fill="remove" grpId="0" nodeType="afterEffect">
                                  <p:stCondLst>
                                    <p:cond delay="0"/>
                                  </p:stCondLst>
                                  <p:childTnLst>
                                    <p:animClr clrSpc="rgb" dir="cw">
                                      <p:cBhvr override="childStyle">
                                        <p:cTn id="15" dur="500" autoRev="1" fill="remove"/>
                                        <p:tgtEl>
                                          <p:spTgt spid="5"/>
                                        </p:tgtEl>
                                        <p:attrNameLst>
                                          <p:attrName>style.color</p:attrName>
                                        </p:attrNameLst>
                                      </p:cBhvr>
                                      <p:to>
                                        <a:schemeClr val="bg1"/>
                                      </p:to>
                                    </p:animClr>
                                    <p:animClr clrSpc="rgb" dir="cw">
                                      <p:cBhvr>
                                        <p:cTn id="16" dur="500" autoRev="1" fill="remove"/>
                                        <p:tgtEl>
                                          <p:spTgt spid="5"/>
                                        </p:tgtEl>
                                        <p:attrNameLst>
                                          <p:attrName>fillcolor</p:attrName>
                                        </p:attrNameLst>
                                      </p:cBhvr>
                                      <p:to>
                                        <a:schemeClr val="bg1"/>
                                      </p:to>
                                    </p:animClr>
                                    <p:set>
                                      <p:cBhvr>
                                        <p:cTn id="17" dur="500" autoRev="1" fill="remove"/>
                                        <p:tgtEl>
                                          <p:spTgt spid="5"/>
                                        </p:tgtEl>
                                        <p:attrNameLst>
                                          <p:attrName>fill.type</p:attrName>
                                        </p:attrNameLst>
                                      </p:cBhvr>
                                      <p:to>
                                        <p:strVal val="solid"/>
                                      </p:to>
                                    </p:set>
                                    <p:set>
                                      <p:cBhvr>
                                        <p:cTn id="18" dur="500" autoRev="1" fill="remove"/>
                                        <p:tgtEl>
                                          <p:spTgt spid="5"/>
                                        </p:tgtEl>
                                        <p:attrNameLst>
                                          <p:attrName>fill.on</p:attrName>
                                        </p:attrNameLst>
                                      </p:cBhvr>
                                      <p:to>
                                        <p:strVal val="true"/>
                                      </p:to>
                                    </p:set>
                                  </p:childTnLst>
                                </p:cTn>
                              </p:par>
                            </p:childTnLst>
                          </p:cTn>
                        </p:par>
                        <p:par>
                          <p:cTn id="19" fill="hold">
                            <p:stCondLst>
                              <p:cond delay="2501"/>
                            </p:stCondLst>
                            <p:childTnLst>
                              <p:par>
                                <p:cTn id="20" presetID="6" presetClass="emph" presetSubtype="0" fill="remove" grpId="0" nodeType="afterEffect">
                                  <p:stCondLst>
                                    <p:cond delay="0"/>
                                  </p:stCondLst>
                                  <p:childTnLst>
                                    <p:animScale>
                                      <p:cBhvr>
                                        <p:cTn id="21"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2" fill="hold" display="0">
                  <p:stCondLst>
                    <p:cond delay="indefinite"/>
                  </p:stCondLst>
                  <p:endCondLst>
                    <p:cond evt="onStopAudio" delay="0">
                      <p:tgtEl>
                        <p:sldTgt/>
                      </p:tgtEl>
                    </p:cond>
                  </p:endCondLst>
                </p:cTn>
                <p:tgtEl>
                  <p:spTgt spid="19"/>
                </p:tgtEl>
              </p:cMediaNode>
            </p:audio>
          </p:childTnLst>
        </p:cTn>
      </p:par>
    </p:tnLst>
    <p:bldLst>
      <p:bldP spid="2" grpId="0"/>
      <p:bldP spid="3" grpId="0" animBg="1"/>
      <p:bldP spid="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BA22D0-098D-20EC-7763-E1DFDDE4855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DFD3008-6AC1-E2BF-4F9F-C05C3185C595}"/>
              </a:ext>
            </a:extLst>
          </p:cNvPr>
          <p:cNvSpPr>
            <a:spLocks noGrp="1"/>
          </p:cNvSpPr>
          <p:nvPr>
            <p:ph type="ctrTitle"/>
          </p:nvPr>
        </p:nvSpPr>
        <p:spPr>
          <a:xfrm rot="10800000" flipV="1">
            <a:off x="8221013" y="1840787"/>
            <a:ext cx="1532587" cy="4052013"/>
          </a:xfrm>
        </p:spPr>
        <p:txBody>
          <a:bodyPr>
            <a:noAutofit/>
          </a:bodyPr>
          <a:lstStyle/>
          <a:p>
            <a:r>
              <a:rPr lang="en-US" sz="30000" dirty="0"/>
              <a:t>4</a:t>
            </a:r>
          </a:p>
        </p:txBody>
      </p:sp>
      <p:sp>
        <p:nvSpPr>
          <p:cNvPr id="4" name="Rectangle 3">
            <a:extLst>
              <a:ext uri="{FF2B5EF4-FFF2-40B4-BE49-F238E27FC236}">
                <a16:creationId xmlns:a16="http://schemas.microsoft.com/office/drawing/2014/main" id="{15CE3FA5-3F03-4915-C1F1-32C7E4AC54B3}"/>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70B345AD-A267-3DEF-9AA5-E269AB960D6E}"/>
              </a:ext>
            </a:extLst>
          </p:cNvPr>
          <p:cNvSpPr/>
          <p:nvPr/>
        </p:nvSpPr>
        <p:spPr>
          <a:xfrm>
            <a:off x="3320810"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94AEEE31-3064-BF30-8645-7A11C5C56E39}"/>
              </a:ext>
            </a:extLst>
          </p:cNvPr>
          <p:cNvSpPr/>
          <p:nvPr/>
        </p:nvSpPr>
        <p:spPr>
          <a:xfrm>
            <a:off x="3320810" y="396966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1053A461-D828-1C5C-3F6C-6917B0491D83}"/>
              </a:ext>
            </a:extLst>
          </p:cNvPr>
          <p:cNvSpPr/>
          <p:nvPr/>
        </p:nvSpPr>
        <p:spPr>
          <a:xfrm flipV="1">
            <a:off x="4844146" y="3969661"/>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7BF1183B-6329-54F5-C15C-B6823772DC9C}"/>
              </a:ext>
            </a:extLst>
          </p:cNvPr>
          <p:cNvSpPr/>
          <p:nvPr/>
        </p:nvSpPr>
        <p:spPr>
          <a:xfrm>
            <a:off x="4840516"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Audio 13">
            <a:extLst>
              <a:ext uri="{FF2B5EF4-FFF2-40B4-BE49-F238E27FC236}">
                <a16:creationId xmlns:a16="http://schemas.microsoft.com/office/drawing/2014/main" id="{20DE7F19-F243-682E-2D7E-1DC127A1895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456124101"/>
      </p:ext>
    </p:extLst>
  </p:cSld>
  <p:clrMapOvr>
    <a:masterClrMapping/>
  </p:clrMapOvr>
  <mc:AlternateContent xmlns:mc="http://schemas.openxmlformats.org/markup-compatibility/2006" xmlns:p14="http://schemas.microsoft.com/office/powerpoint/2010/main">
    <mc:Choice Requires="p14">
      <p:transition spd="slow" p14:dur="2000" advTm="6734"/>
    </mc:Choice>
    <mc:Fallback xmlns="">
      <p:transition spd="slow" advTm="673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5"/>
                                        </p:tgtEl>
                                        <p:attrNameLst>
                                          <p:attrName>style.color</p:attrName>
                                        </p:attrNameLst>
                                      </p:cBhvr>
                                      <p:to>
                                        <a:schemeClr val="bg1"/>
                                      </p:to>
                                    </p:animClr>
                                    <p:animClr clrSpc="rgb" dir="cw">
                                      <p:cBhvr>
                                        <p:cTn id="22" dur="500" autoRev="1" fill="remove"/>
                                        <p:tgtEl>
                                          <p:spTgt spid="5"/>
                                        </p:tgtEl>
                                        <p:attrNameLst>
                                          <p:attrName>fillcolor</p:attrName>
                                        </p:attrNameLst>
                                      </p:cBhvr>
                                      <p:to>
                                        <a:schemeClr val="bg1"/>
                                      </p:to>
                                    </p:animClr>
                                    <p:set>
                                      <p:cBhvr>
                                        <p:cTn id="23" dur="500" autoRev="1" fill="remove"/>
                                        <p:tgtEl>
                                          <p:spTgt spid="5"/>
                                        </p:tgtEl>
                                        <p:attrNameLst>
                                          <p:attrName>fill.type</p:attrName>
                                        </p:attrNameLst>
                                      </p:cBhvr>
                                      <p:to>
                                        <p:strVal val="solid"/>
                                      </p:to>
                                    </p:set>
                                    <p:set>
                                      <p:cBhvr>
                                        <p:cTn id="24" dur="500" autoRev="1" fill="remove"/>
                                        <p:tgtEl>
                                          <p:spTgt spid="5"/>
                                        </p:tgtEl>
                                        <p:attrNameLst>
                                          <p:attrName>fill.on</p:attrName>
                                        </p:attrNameLst>
                                      </p:cBhvr>
                                      <p:to>
                                        <p:strVal val="true"/>
                                      </p:to>
                                    </p:set>
                                  </p:childTnLst>
                                </p:cTn>
                              </p:par>
                            </p:childTnLst>
                          </p:cTn>
                        </p:par>
                        <p:par>
                          <p:cTn id="25" fill="hold">
                            <p:stCondLst>
                              <p:cond delay="3500"/>
                            </p:stCondLst>
                            <p:childTnLst>
                              <p:par>
                                <p:cTn id="26" presetID="27" presetClass="emph" presetSubtype="0" fill="remove" grpId="0" nodeType="afterEffect">
                                  <p:stCondLst>
                                    <p:cond delay="0"/>
                                  </p:stCondLst>
                                  <p:childTnLst>
                                    <p:animClr clrSpc="rgb" dir="cw">
                                      <p:cBhvr override="childStyle">
                                        <p:cTn id="27" dur="500" autoRev="1" fill="remove"/>
                                        <p:tgtEl>
                                          <p:spTgt spid="6"/>
                                        </p:tgtEl>
                                        <p:attrNameLst>
                                          <p:attrName>style.color</p:attrName>
                                        </p:attrNameLst>
                                      </p:cBhvr>
                                      <p:to>
                                        <a:schemeClr val="bg1"/>
                                      </p:to>
                                    </p:animClr>
                                    <p:animClr clrSpc="rgb" dir="cw">
                                      <p:cBhvr>
                                        <p:cTn id="28" dur="500" autoRev="1" fill="remove"/>
                                        <p:tgtEl>
                                          <p:spTgt spid="6"/>
                                        </p:tgtEl>
                                        <p:attrNameLst>
                                          <p:attrName>fillcolor</p:attrName>
                                        </p:attrNameLst>
                                      </p:cBhvr>
                                      <p:to>
                                        <a:schemeClr val="bg1"/>
                                      </p:to>
                                    </p:animClr>
                                    <p:set>
                                      <p:cBhvr>
                                        <p:cTn id="29" dur="500" autoRev="1" fill="remove"/>
                                        <p:tgtEl>
                                          <p:spTgt spid="6"/>
                                        </p:tgtEl>
                                        <p:attrNameLst>
                                          <p:attrName>fill.type</p:attrName>
                                        </p:attrNameLst>
                                      </p:cBhvr>
                                      <p:to>
                                        <p:strVal val="solid"/>
                                      </p:to>
                                    </p:set>
                                    <p:set>
                                      <p:cBhvr>
                                        <p:cTn id="30" dur="500" autoRev="1" fill="remove"/>
                                        <p:tgtEl>
                                          <p:spTgt spid="6"/>
                                        </p:tgtEl>
                                        <p:attrNameLst>
                                          <p:attrName>fill.on</p:attrName>
                                        </p:attrNameLst>
                                      </p:cBhvr>
                                      <p:to>
                                        <p:strVal val="true"/>
                                      </p:to>
                                    </p:set>
                                  </p:childTnLst>
                                </p:cTn>
                              </p:par>
                            </p:childTnLst>
                          </p:cTn>
                        </p:par>
                        <p:par>
                          <p:cTn id="31" fill="hold">
                            <p:stCondLst>
                              <p:cond delay="4500"/>
                            </p:stCondLst>
                            <p:childTnLst>
                              <p:par>
                                <p:cTn id="32" presetID="6" presetClass="emph" presetSubtype="0" fill="remove" grpId="0" nodeType="afterEffect">
                                  <p:stCondLst>
                                    <p:cond delay="0"/>
                                  </p:stCondLst>
                                  <p:childTnLst>
                                    <p:animScale>
                                      <p:cBhvr>
                                        <p:cTn id="33"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4" fill="hold" display="0">
                  <p:stCondLst>
                    <p:cond delay="indefinite"/>
                  </p:stCondLst>
                  <p:endCondLst>
                    <p:cond evt="onStopAudio" delay="0">
                      <p:tgtEl>
                        <p:sldTgt/>
                      </p:tgtEl>
                    </p:cond>
                  </p:endCondLst>
                </p:cTn>
                <p:tgtEl>
                  <p:spTgt spid="14"/>
                </p:tgtEl>
              </p:cMediaNode>
            </p:audio>
          </p:childTnLst>
        </p:cTn>
      </p:par>
    </p:tnLst>
    <p:bldLst>
      <p:bldP spid="2" grpId="0"/>
      <p:bldP spid="3" grpId="0" animBg="1"/>
      <p:bldP spid="5" grpId="0" animBg="1"/>
      <p:bldP spid="6" grpId="0" animBg="1"/>
      <p:bldP spid="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67D875-9529-577C-6CE9-AFF17A0FEC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E0A201D-ACE8-6B4B-E659-271BA41F8DE1}"/>
              </a:ext>
            </a:extLst>
          </p:cNvPr>
          <p:cNvSpPr>
            <a:spLocks noGrp="1"/>
          </p:cNvSpPr>
          <p:nvPr>
            <p:ph type="ctrTitle"/>
          </p:nvPr>
        </p:nvSpPr>
        <p:spPr>
          <a:xfrm rot="10800000" flipV="1">
            <a:off x="8221013" y="4537523"/>
            <a:ext cx="1532587" cy="1371602"/>
          </a:xfrm>
        </p:spPr>
        <p:txBody>
          <a:bodyPr>
            <a:noAutofit/>
          </a:bodyPr>
          <a:lstStyle/>
          <a:p>
            <a:r>
              <a:rPr lang="en-US" sz="30000" dirty="0"/>
              <a:t>6</a:t>
            </a:r>
          </a:p>
        </p:txBody>
      </p:sp>
      <p:sp>
        <p:nvSpPr>
          <p:cNvPr id="4" name="Rectangle 3">
            <a:extLst>
              <a:ext uri="{FF2B5EF4-FFF2-40B4-BE49-F238E27FC236}">
                <a16:creationId xmlns:a16="http://schemas.microsoft.com/office/drawing/2014/main" id="{7587C2E0-F0B2-FCEF-4A6E-FD8E06B3C6B4}"/>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2E327D86-82C6-4119-1371-9745E0900E0A}"/>
              </a:ext>
            </a:extLst>
          </p:cNvPr>
          <p:cNvSpPr/>
          <p:nvPr/>
        </p:nvSpPr>
        <p:spPr>
          <a:xfrm>
            <a:off x="3412673" y="222793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C8C74652-072B-A5E9-469A-BD114E68C671}"/>
              </a:ext>
            </a:extLst>
          </p:cNvPr>
          <p:cNvSpPr/>
          <p:nvPr/>
        </p:nvSpPr>
        <p:spPr>
          <a:xfrm>
            <a:off x="3412673" y="320039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AFFF2AB4-2987-89B4-3E58-96E1A104713D}"/>
              </a:ext>
            </a:extLst>
          </p:cNvPr>
          <p:cNvSpPr/>
          <p:nvPr/>
        </p:nvSpPr>
        <p:spPr>
          <a:xfrm flipV="1">
            <a:off x="4535055" y="3200398"/>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56924C42-04D2-907D-85EA-275D04ADFAF8}"/>
              </a:ext>
            </a:extLst>
          </p:cNvPr>
          <p:cNvSpPr/>
          <p:nvPr/>
        </p:nvSpPr>
        <p:spPr>
          <a:xfrm>
            <a:off x="4534396" y="222793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3D644BB3-AFC5-CE10-6EBC-BED3E84FC29A}"/>
              </a:ext>
            </a:extLst>
          </p:cNvPr>
          <p:cNvSpPr/>
          <p:nvPr/>
        </p:nvSpPr>
        <p:spPr>
          <a:xfrm flipV="1">
            <a:off x="3412673" y="4229098"/>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F322F17F-103F-A6BA-2B75-3390BA3558C1}"/>
              </a:ext>
            </a:extLst>
          </p:cNvPr>
          <p:cNvSpPr/>
          <p:nvPr/>
        </p:nvSpPr>
        <p:spPr>
          <a:xfrm flipV="1">
            <a:off x="4535055" y="4229097"/>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Audio 20">
            <a:extLst>
              <a:ext uri="{FF2B5EF4-FFF2-40B4-BE49-F238E27FC236}">
                <a16:creationId xmlns:a16="http://schemas.microsoft.com/office/drawing/2014/main" id="{15E2348A-8C37-74DD-E395-ED8ACCF83AD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41059312"/>
      </p:ext>
    </p:extLst>
  </p:cSld>
  <p:clrMapOvr>
    <a:masterClrMapping/>
  </p:clrMapOvr>
  <mc:AlternateContent xmlns:mc="http://schemas.openxmlformats.org/markup-compatibility/2006" xmlns:p14="http://schemas.microsoft.com/office/powerpoint/2010/main">
    <mc:Choice Requires="p14">
      <p:transition spd="slow" p14:dur="2000" advTm="8960"/>
    </mc:Choice>
    <mc:Fallback xmlns="">
      <p:transition spd="slow" advTm="896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5"/>
                                        </p:tgtEl>
                                        <p:attrNameLst>
                                          <p:attrName>style.color</p:attrName>
                                        </p:attrNameLst>
                                      </p:cBhvr>
                                      <p:to>
                                        <a:schemeClr val="bg1"/>
                                      </p:to>
                                    </p:animClr>
                                    <p:animClr clrSpc="rgb" dir="cw">
                                      <p:cBhvr>
                                        <p:cTn id="22" dur="500" autoRev="1" fill="remove"/>
                                        <p:tgtEl>
                                          <p:spTgt spid="5"/>
                                        </p:tgtEl>
                                        <p:attrNameLst>
                                          <p:attrName>fillcolor</p:attrName>
                                        </p:attrNameLst>
                                      </p:cBhvr>
                                      <p:to>
                                        <a:schemeClr val="bg1"/>
                                      </p:to>
                                    </p:animClr>
                                    <p:set>
                                      <p:cBhvr>
                                        <p:cTn id="23" dur="500" autoRev="1" fill="remove"/>
                                        <p:tgtEl>
                                          <p:spTgt spid="5"/>
                                        </p:tgtEl>
                                        <p:attrNameLst>
                                          <p:attrName>fill.type</p:attrName>
                                        </p:attrNameLst>
                                      </p:cBhvr>
                                      <p:to>
                                        <p:strVal val="solid"/>
                                      </p:to>
                                    </p:set>
                                    <p:set>
                                      <p:cBhvr>
                                        <p:cTn id="24" dur="500" autoRev="1" fill="remove"/>
                                        <p:tgtEl>
                                          <p:spTgt spid="5"/>
                                        </p:tgtEl>
                                        <p:attrNameLst>
                                          <p:attrName>fill.on</p:attrName>
                                        </p:attrNameLst>
                                      </p:cBhvr>
                                      <p:to>
                                        <p:strVal val="true"/>
                                      </p:to>
                                    </p:set>
                                  </p:childTnLst>
                                </p:cTn>
                              </p:par>
                            </p:childTnLst>
                          </p:cTn>
                        </p:par>
                        <p:par>
                          <p:cTn id="25" fill="hold">
                            <p:stCondLst>
                              <p:cond delay="3500"/>
                            </p:stCondLst>
                            <p:childTnLst>
                              <p:par>
                                <p:cTn id="26" presetID="27" presetClass="emph" presetSubtype="0" fill="remove" grpId="0" nodeType="afterEffect">
                                  <p:stCondLst>
                                    <p:cond delay="0"/>
                                  </p:stCondLst>
                                  <p:childTnLst>
                                    <p:animClr clrSpc="rgb" dir="cw">
                                      <p:cBhvr override="childStyle">
                                        <p:cTn id="27" dur="500" autoRev="1" fill="remove"/>
                                        <p:tgtEl>
                                          <p:spTgt spid="6"/>
                                        </p:tgtEl>
                                        <p:attrNameLst>
                                          <p:attrName>style.color</p:attrName>
                                        </p:attrNameLst>
                                      </p:cBhvr>
                                      <p:to>
                                        <a:schemeClr val="bg1"/>
                                      </p:to>
                                    </p:animClr>
                                    <p:animClr clrSpc="rgb" dir="cw">
                                      <p:cBhvr>
                                        <p:cTn id="28" dur="500" autoRev="1" fill="remove"/>
                                        <p:tgtEl>
                                          <p:spTgt spid="6"/>
                                        </p:tgtEl>
                                        <p:attrNameLst>
                                          <p:attrName>fillcolor</p:attrName>
                                        </p:attrNameLst>
                                      </p:cBhvr>
                                      <p:to>
                                        <a:schemeClr val="bg1"/>
                                      </p:to>
                                    </p:animClr>
                                    <p:set>
                                      <p:cBhvr>
                                        <p:cTn id="29" dur="500" autoRev="1" fill="remove"/>
                                        <p:tgtEl>
                                          <p:spTgt spid="6"/>
                                        </p:tgtEl>
                                        <p:attrNameLst>
                                          <p:attrName>fill.type</p:attrName>
                                        </p:attrNameLst>
                                      </p:cBhvr>
                                      <p:to>
                                        <p:strVal val="solid"/>
                                      </p:to>
                                    </p:set>
                                    <p:set>
                                      <p:cBhvr>
                                        <p:cTn id="30" dur="500" autoRev="1" fill="remove"/>
                                        <p:tgtEl>
                                          <p:spTgt spid="6"/>
                                        </p:tgtEl>
                                        <p:attrNameLst>
                                          <p:attrName>fill.on</p:attrName>
                                        </p:attrNameLst>
                                      </p:cBhvr>
                                      <p:to>
                                        <p:strVal val="true"/>
                                      </p:to>
                                    </p:set>
                                  </p:childTnLst>
                                </p:cTn>
                              </p:par>
                            </p:childTnLst>
                          </p:cTn>
                        </p:par>
                        <p:par>
                          <p:cTn id="31" fill="hold">
                            <p:stCondLst>
                              <p:cond delay="4500"/>
                            </p:stCondLst>
                            <p:childTnLst>
                              <p:par>
                                <p:cTn id="32" presetID="27" presetClass="emph" presetSubtype="0" fill="remove" grpId="0" nodeType="afterEffect">
                                  <p:stCondLst>
                                    <p:cond delay="0"/>
                                  </p:stCondLst>
                                  <p:childTnLst>
                                    <p:animClr clrSpc="rgb" dir="cw">
                                      <p:cBhvr override="childStyle">
                                        <p:cTn id="33" dur="500" autoRev="1" fill="remove"/>
                                        <p:tgtEl>
                                          <p:spTgt spid="8"/>
                                        </p:tgtEl>
                                        <p:attrNameLst>
                                          <p:attrName>style.color</p:attrName>
                                        </p:attrNameLst>
                                      </p:cBhvr>
                                      <p:to>
                                        <a:schemeClr val="bg1"/>
                                      </p:to>
                                    </p:animClr>
                                    <p:animClr clrSpc="rgb" dir="cw">
                                      <p:cBhvr>
                                        <p:cTn id="34" dur="500" autoRev="1" fill="remove"/>
                                        <p:tgtEl>
                                          <p:spTgt spid="8"/>
                                        </p:tgtEl>
                                        <p:attrNameLst>
                                          <p:attrName>fillcolor</p:attrName>
                                        </p:attrNameLst>
                                      </p:cBhvr>
                                      <p:to>
                                        <a:schemeClr val="bg1"/>
                                      </p:to>
                                    </p:animClr>
                                    <p:set>
                                      <p:cBhvr>
                                        <p:cTn id="35" dur="500" autoRev="1" fill="remove"/>
                                        <p:tgtEl>
                                          <p:spTgt spid="8"/>
                                        </p:tgtEl>
                                        <p:attrNameLst>
                                          <p:attrName>fill.type</p:attrName>
                                        </p:attrNameLst>
                                      </p:cBhvr>
                                      <p:to>
                                        <p:strVal val="solid"/>
                                      </p:to>
                                    </p:set>
                                    <p:set>
                                      <p:cBhvr>
                                        <p:cTn id="36" dur="500" autoRev="1" fill="remove"/>
                                        <p:tgtEl>
                                          <p:spTgt spid="8"/>
                                        </p:tgtEl>
                                        <p:attrNameLst>
                                          <p:attrName>fill.on</p:attrName>
                                        </p:attrNameLst>
                                      </p:cBhvr>
                                      <p:to>
                                        <p:strVal val="true"/>
                                      </p:to>
                                    </p:set>
                                  </p:childTnLst>
                                </p:cTn>
                              </p:par>
                            </p:childTnLst>
                          </p:cTn>
                        </p:par>
                        <p:par>
                          <p:cTn id="37" fill="hold">
                            <p:stCondLst>
                              <p:cond delay="5500"/>
                            </p:stCondLst>
                            <p:childTnLst>
                              <p:par>
                                <p:cTn id="38" presetID="27" presetClass="emph" presetSubtype="0" fill="remove" grpId="0" nodeType="afterEffect">
                                  <p:stCondLst>
                                    <p:cond delay="0"/>
                                  </p:stCondLst>
                                  <p:childTnLst>
                                    <p:animClr clrSpc="rgb" dir="cw">
                                      <p:cBhvr override="childStyle">
                                        <p:cTn id="39" dur="500" autoRev="1" fill="remove"/>
                                        <p:tgtEl>
                                          <p:spTgt spid="9"/>
                                        </p:tgtEl>
                                        <p:attrNameLst>
                                          <p:attrName>style.color</p:attrName>
                                        </p:attrNameLst>
                                      </p:cBhvr>
                                      <p:to>
                                        <a:schemeClr val="bg1"/>
                                      </p:to>
                                    </p:animClr>
                                    <p:animClr clrSpc="rgb" dir="cw">
                                      <p:cBhvr>
                                        <p:cTn id="40" dur="500" autoRev="1" fill="remove"/>
                                        <p:tgtEl>
                                          <p:spTgt spid="9"/>
                                        </p:tgtEl>
                                        <p:attrNameLst>
                                          <p:attrName>fillcolor</p:attrName>
                                        </p:attrNameLst>
                                      </p:cBhvr>
                                      <p:to>
                                        <a:schemeClr val="bg1"/>
                                      </p:to>
                                    </p:animClr>
                                    <p:set>
                                      <p:cBhvr>
                                        <p:cTn id="41" dur="500" autoRev="1" fill="remove"/>
                                        <p:tgtEl>
                                          <p:spTgt spid="9"/>
                                        </p:tgtEl>
                                        <p:attrNameLst>
                                          <p:attrName>fill.type</p:attrName>
                                        </p:attrNameLst>
                                      </p:cBhvr>
                                      <p:to>
                                        <p:strVal val="solid"/>
                                      </p:to>
                                    </p:set>
                                    <p:set>
                                      <p:cBhvr>
                                        <p:cTn id="42" dur="500" autoRev="1" fill="remove"/>
                                        <p:tgtEl>
                                          <p:spTgt spid="9"/>
                                        </p:tgtEl>
                                        <p:attrNameLst>
                                          <p:attrName>fill.on</p:attrName>
                                        </p:attrNameLst>
                                      </p:cBhvr>
                                      <p:to>
                                        <p:strVal val="true"/>
                                      </p:to>
                                    </p:set>
                                  </p:childTnLst>
                                </p:cTn>
                              </p:par>
                            </p:childTnLst>
                          </p:cTn>
                        </p:par>
                        <p:par>
                          <p:cTn id="43" fill="hold">
                            <p:stCondLst>
                              <p:cond delay="6500"/>
                            </p:stCondLst>
                            <p:childTnLst>
                              <p:par>
                                <p:cTn id="44" presetID="6" presetClass="emph" presetSubtype="0" fill="remove" grpId="0" nodeType="afterEffect">
                                  <p:stCondLst>
                                    <p:cond delay="0"/>
                                  </p:stCondLst>
                                  <p:childTnLst>
                                    <p:animScale>
                                      <p:cBhvr>
                                        <p:cTn id="45"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6" fill="hold" display="0">
                  <p:stCondLst>
                    <p:cond delay="indefinite"/>
                  </p:stCondLst>
                  <p:endCondLst>
                    <p:cond evt="onStopAudio" delay="0">
                      <p:tgtEl>
                        <p:sldTgt/>
                      </p:tgtEl>
                    </p:cond>
                  </p:endCondLst>
                </p:cTn>
                <p:tgtEl>
                  <p:spTgt spid="21"/>
                </p:tgtEl>
              </p:cMediaNode>
            </p:audio>
          </p:childTnLst>
        </p:cTn>
      </p:par>
    </p:tnLst>
    <p:bldLst>
      <p:bldP spid="2" grpId="0"/>
      <p:bldP spid="3" grpId="0" animBg="1"/>
      <p:bldP spid="5" grpId="0" animBg="1"/>
      <p:bldP spid="6" grpId="0" animBg="1"/>
      <p:bldP spid="7" grpId="0" animBg="1"/>
      <p:bldP spid="8" grpId="0" animBg="1"/>
      <p:bldP spid="9"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TIMING" val="|3"/>
</p:tagLst>
</file>

<file path=ppt/tags/tag2.xml><?xml version="1.0" encoding="utf-8"?>
<p:tagLst xmlns:a="http://schemas.openxmlformats.org/drawingml/2006/main" xmlns:r="http://schemas.openxmlformats.org/officeDocument/2006/relationships" xmlns:p="http://schemas.openxmlformats.org/presentationml/2006/main">
  <p:tag name="TIMING" val="|3"/>
</p:tagLst>
</file>

<file path=ppt/tags/tag3.xml><?xml version="1.0" encoding="utf-8"?>
<p:tagLst xmlns:a="http://schemas.openxmlformats.org/drawingml/2006/main" xmlns:r="http://schemas.openxmlformats.org/officeDocument/2006/relationships" xmlns:p="http://schemas.openxmlformats.org/presentationml/2006/main">
  <p:tag name="TIMING" val="|3"/>
</p:tagLst>
</file>

<file path=ppt/tags/tag4.xml><?xml version="1.0" encoding="utf-8"?>
<p:tagLst xmlns:a="http://schemas.openxmlformats.org/drawingml/2006/main" xmlns:r="http://schemas.openxmlformats.org/officeDocument/2006/relationships" xmlns:p="http://schemas.openxmlformats.org/presentationml/2006/main">
  <p:tag name="TIMING" val="|3"/>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5</TotalTime>
  <Words>250</Words>
  <Application>Microsoft Office PowerPoint</Application>
  <PresentationFormat>Widescreen</PresentationFormat>
  <Paragraphs>28</Paragraphs>
  <Slides>26</Slides>
  <Notes>0</Notes>
  <HiddenSlides>0</HiddenSlides>
  <MMClips>25</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26</vt:i4>
      </vt:variant>
    </vt:vector>
  </HeadingPairs>
  <TitlesOfParts>
    <vt:vector size="31" baseType="lpstr">
      <vt:lpstr>Aptos</vt:lpstr>
      <vt:lpstr>Aptos Display</vt:lpstr>
      <vt:lpstr>Arial</vt:lpstr>
      <vt:lpstr>Times New Roman</vt:lpstr>
      <vt:lpstr>Office Theme</vt:lpstr>
      <vt:lpstr>Dot Number  Lesson 10 – Count &amp; Say the Number</vt:lpstr>
      <vt:lpstr>PowerPoint Presentation</vt:lpstr>
      <vt:lpstr>5</vt:lpstr>
      <vt:lpstr>0</vt:lpstr>
      <vt:lpstr>3</vt:lpstr>
      <vt:lpstr>1</vt:lpstr>
      <vt:lpstr>2</vt:lpstr>
      <vt:lpstr>4</vt:lpstr>
      <vt:lpstr>6</vt:lpstr>
      <vt:lpstr>1</vt:lpstr>
      <vt:lpstr>3</vt:lpstr>
      <vt:lpstr>5</vt:lpstr>
      <vt:lpstr>4</vt:lpstr>
      <vt:lpstr>6</vt:lpstr>
      <vt:lpstr>2</vt:lpstr>
      <vt:lpstr>5</vt:lpstr>
      <vt:lpstr>0</vt:lpstr>
      <vt:lpstr>2</vt:lpstr>
      <vt:lpstr>6</vt:lpstr>
      <vt:lpstr>1</vt:lpstr>
      <vt:lpstr>5</vt:lpstr>
      <vt:lpstr>3</vt:lpstr>
      <vt:lpstr>4</vt:lpstr>
      <vt:lpstr>1</vt:lpstr>
      <vt:lpstr>Now open your workbook to today's lesson. We are going to give you 2 minutes to count the dots and write the number. Let’s see how many you can do! Ready, begin.  Stop. Now turn to your Facts on Fire page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Poncy, Brian</dc:creator>
  <cp:lastModifiedBy>Poncy, Brian</cp:lastModifiedBy>
  <cp:revision>1</cp:revision>
  <dcterms:created xsi:type="dcterms:W3CDTF">2025-07-31T06:50:31Z</dcterms:created>
  <dcterms:modified xsi:type="dcterms:W3CDTF">2025-08-05T07:25:51Z</dcterms:modified>
</cp:coreProperties>
</file>