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5444CC-E92D-4F9C-BA16-7B49602539A5}" v="3" dt="2025-08-13T05:48:10.3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docChgLst>
    <pc:chgData name="Poncy, Brian" userId="002c98f0-3707-44e7-b27e-58ac2885d61f" providerId="ADAL" clId="{485444CC-E92D-4F9C-BA16-7B49602539A5}"/>
    <pc:docChg chg="addSld delSld modSld">
      <pc:chgData name="Poncy, Brian" userId="002c98f0-3707-44e7-b27e-58ac2885d61f" providerId="ADAL" clId="{485444CC-E92D-4F9C-BA16-7B49602539A5}" dt="2025-08-13T05:48:10.381" v="14"/>
      <pc:docMkLst>
        <pc:docMk/>
      </pc:docMkLst>
      <pc:sldChg chg="addSp modSp mod">
        <pc:chgData name="Poncy, Brian" userId="002c98f0-3707-44e7-b27e-58ac2885d61f" providerId="ADAL" clId="{485444CC-E92D-4F9C-BA16-7B49602539A5}" dt="2025-08-13T05:48:03.944" v="13"/>
        <pc:sldMkLst>
          <pc:docMk/>
          <pc:sldMk cId="1152498174" sldId="257"/>
        </pc:sldMkLst>
        <pc:spChg chg="mod">
          <ac:chgData name="Poncy, Brian" userId="002c98f0-3707-44e7-b27e-58ac2885d61f" providerId="ADAL" clId="{485444CC-E92D-4F9C-BA16-7B49602539A5}" dt="2025-08-13T04:27:14.505" v="9" actId="20577"/>
          <ac:spMkLst>
            <pc:docMk/>
            <pc:sldMk cId="1152498174" sldId="257"/>
            <ac:spMk id="2" creationId="{7D11E6F9-48A4-0F48-121D-CA789C12D048}"/>
          </ac:spMkLst>
        </pc:spChg>
        <pc:graphicFrameChg chg="add mod">
          <ac:chgData name="Poncy, Brian" userId="002c98f0-3707-44e7-b27e-58ac2885d61f" providerId="ADAL" clId="{485444CC-E92D-4F9C-BA16-7B49602539A5}" dt="2025-08-13T05:48:03.944" v="13"/>
          <ac:graphicFrameMkLst>
            <pc:docMk/>
            <pc:sldMk cId="1152498174" sldId="257"/>
            <ac:graphicFrameMk id="3" creationId="{E6B23CB7-091E-EC45-67E1-B5C8D8056674}"/>
          </ac:graphicFrameMkLst>
        </pc:graphicFrameChg>
        <pc:graphicFrameChg chg="add mod">
          <ac:chgData name="Poncy, Brian" userId="002c98f0-3707-44e7-b27e-58ac2885d61f" providerId="ADAL" clId="{485444CC-E92D-4F9C-BA16-7B49602539A5}" dt="2025-08-13T05:48:03.944" v="13"/>
          <ac:graphicFrameMkLst>
            <pc:docMk/>
            <pc:sldMk cId="1152498174" sldId="257"/>
            <ac:graphicFrameMk id="5" creationId="{8CC9D5B0-91C1-02EE-E230-5A396B4CD1F6}"/>
          </ac:graphicFrameMkLst>
        </pc:graphicFrameChg>
        <pc:graphicFrameChg chg="add mod">
          <ac:chgData name="Poncy, Brian" userId="002c98f0-3707-44e7-b27e-58ac2885d61f" providerId="ADAL" clId="{485444CC-E92D-4F9C-BA16-7B49602539A5}" dt="2025-08-13T05:48:03.944" v="13"/>
          <ac:graphicFrameMkLst>
            <pc:docMk/>
            <pc:sldMk cId="1152498174" sldId="257"/>
            <ac:graphicFrameMk id="6" creationId="{3B45AA00-1663-CC62-5135-01603EC54324}"/>
          </ac:graphicFrameMkLst>
        </pc:graphicFrameChg>
        <pc:graphicFrameChg chg="add mod">
          <ac:chgData name="Poncy, Brian" userId="002c98f0-3707-44e7-b27e-58ac2885d61f" providerId="ADAL" clId="{485444CC-E92D-4F9C-BA16-7B49602539A5}" dt="2025-08-13T05:48:03.944" v="13"/>
          <ac:graphicFrameMkLst>
            <pc:docMk/>
            <pc:sldMk cId="1152498174" sldId="257"/>
            <ac:graphicFrameMk id="7" creationId="{8F78BD51-1EBD-8EBA-2077-926204B52A5B}"/>
          </ac:graphicFrameMkLst>
        </pc:graphicFrameChg>
        <pc:graphicFrameChg chg="add mod">
          <ac:chgData name="Poncy, Brian" userId="002c98f0-3707-44e7-b27e-58ac2885d61f" providerId="ADAL" clId="{485444CC-E92D-4F9C-BA16-7B49602539A5}" dt="2025-08-13T05:48:03.944" v="13"/>
          <ac:graphicFrameMkLst>
            <pc:docMk/>
            <pc:sldMk cId="1152498174" sldId="257"/>
            <ac:graphicFrameMk id="8" creationId="{9962E5C9-8655-A8EB-3D5E-F52A371F4B9A}"/>
          </ac:graphicFrameMkLst>
        </pc:graphicFrameChg>
      </pc:sldChg>
      <pc:sldChg chg="add">
        <pc:chgData name="Poncy, Brian" userId="002c98f0-3707-44e7-b27e-58ac2885d61f" providerId="ADAL" clId="{485444CC-E92D-4F9C-BA16-7B49602539A5}" dt="2025-08-13T05:48:10.381" v="14"/>
        <pc:sldMkLst>
          <pc:docMk/>
          <pc:sldMk cId="1977988849" sldId="265"/>
        </pc:sldMkLst>
      </pc:sldChg>
      <pc:sldChg chg="add del">
        <pc:chgData name="Poncy, Brian" userId="002c98f0-3707-44e7-b27e-58ac2885d61f" providerId="ADAL" clId="{485444CC-E92D-4F9C-BA16-7B49602539A5}" dt="2025-08-13T05:48:10.381" v="14"/>
        <pc:sldMkLst>
          <pc:docMk/>
          <pc:sldMk cId="3241118567" sldId="346"/>
        </pc:sldMkLst>
      </pc:sldChg>
      <pc:sldChg chg="del">
        <pc:chgData name="Poncy, Brian" userId="002c98f0-3707-44e7-b27e-58ac2885d61f" providerId="ADAL" clId="{485444CC-E92D-4F9C-BA16-7B49602539A5}" dt="2025-08-13T05:47:51.932" v="10" actId="47"/>
        <pc:sldMkLst>
          <pc:docMk/>
          <pc:sldMk cId="3035103876" sldId="349"/>
        </pc:sldMkLst>
      </pc:sldChg>
    </pc:docChg>
  </pc:docChgLst>
  <pc:docChgLst>
    <pc:chgData name="Poncy, Brian" userId="002c98f0-3707-44e7-b27e-58ac2885d61f" providerId="ADAL" clId="{14828379-2C2F-4C95-AC65-E587662B2CB0}"/>
    <pc:docChg chg="addSld delSld modSld">
      <pc:chgData name="Poncy, Brian" userId="002c98f0-3707-44e7-b27e-58ac2885d61f" providerId="ADAL" clId="{14828379-2C2F-4C95-AC65-E587662B2CB0}" dt="2025-08-05T07:28:10.907" v="2" actId="47"/>
      <pc:docMkLst>
        <pc:docMk/>
      </pc:docMkLst>
      <pc:sldChg chg="modSp mod">
        <pc:chgData name="Poncy, Brian" userId="002c98f0-3707-44e7-b27e-58ac2885d61f" providerId="ADAL" clId="{14828379-2C2F-4C95-AC65-E587662B2CB0}" dt="2025-07-31T07:43:48.075" v="0" actId="20577"/>
        <pc:sldMkLst>
          <pc:docMk/>
          <pc:sldMk cId="1152498174" sldId="257"/>
        </pc:sldMkLst>
        <pc:spChg chg="mod">
          <ac:chgData name="Poncy, Brian" userId="002c98f0-3707-44e7-b27e-58ac2885d61f" providerId="ADAL" clId="{14828379-2C2F-4C95-AC65-E587662B2CB0}" dt="2025-07-31T07:43:48.075" v="0" actId="20577"/>
          <ac:spMkLst>
            <pc:docMk/>
            <pc:sldMk cId="1152498174" sldId="257"/>
            <ac:spMk id="2" creationId="{7D11E6F9-48A4-0F48-121D-CA789C12D048}"/>
          </ac:spMkLst>
        </pc:spChg>
      </pc:sldChg>
      <pc:sldChg chg="del">
        <pc:chgData name="Poncy, Brian" userId="002c98f0-3707-44e7-b27e-58ac2885d61f" providerId="ADAL" clId="{14828379-2C2F-4C95-AC65-E587662B2CB0}" dt="2025-08-05T07:28:10.907" v="2" actId="47"/>
        <pc:sldMkLst>
          <pc:docMk/>
          <pc:sldMk cId="1893265182" sldId="348"/>
        </pc:sldMkLst>
      </pc:sldChg>
      <pc:sldChg chg="add">
        <pc:chgData name="Poncy, Brian" userId="002c98f0-3707-44e7-b27e-58ac2885d61f" providerId="ADAL" clId="{14828379-2C2F-4C95-AC65-E587662B2CB0}" dt="2025-08-05T07:28:09.467" v="1"/>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 Total</a:t>
            </a:r>
            <a:br>
              <a:rPr lang="en-US" dirty="0"/>
            </a:br>
            <a:br>
              <a:rPr lang="en-US" dirty="0"/>
            </a:br>
            <a:r>
              <a:rPr lang="en-US" dirty="0"/>
              <a:t>Lesson 27 – Count Up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D4EA2-92BB-CF77-A5E3-E5B1C9B650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589F53-F9A7-9FB1-CF59-65B3949090C3}"/>
              </a:ext>
            </a:extLst>
          </p:cNvPr>
          <p:cNvSpPr>
            <a:spLocks noGrp="1"/>
          </p:cNvSpPr>
          <p:nvPr>
            <p:ph type="ctrTitle"/>
          </p:nvPr>
        </p:nvSpPr>
        <p:spPr>
          <a:xfrm>
            <a:off x="1023042" y="932506"/>
            <a:ext cx="10348109" cy="5232903"/>
          </a:xfrm>
        </p:spPr>
        <p:txBody>
          <a:bodyPr>
            <a:noAutofit/>
          </a:bodyPr>
          <a:lstStyle/>
          <a:p>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Now open your workbook to today's lesson. We are going to give you 30 seconds to circle the larger of the two numbers. Ready Begin.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Now you will have 2 minutes to complete the problems. Let’s see how many you can do! Ready, begin.</a:t>
            </a:r>
            <a:br>
              <a:rPr lang="en-US" sz="3200" dirty="0">
                <a:latin typeface="Times New Roman" panose="02020603050405020304" pitchFamily="18" charset="0"/>
                <a:cs typeface="Times New Roman" panose="02020603050405020304" pitchFamily="18" charset="0"/>
              </a:rPr>
            </a:br>
            <a:br>
              <a:rPr lang="en-US" sz="3200">
                <a:latin typeface="Times New Roman" panose="02020603050405020304" pitchFamily="18" charset="0"/>
                <a:cs typeface="Times New Roman" panose="02020603050405020304" pitchFamily="18" charset="0"/>
              </a:rPr>
            </a:br>
            <a:r>
              <a:rPr lang="en-US" sz="3200">
                <a:latin typeface="Times New Roman" panose="02020603050405020304" pitchFamily="18" charset="0"/>
                <a:cs typeface="Times New Roman" panose="02020603050405020304" pitchFamily="18" charset="0"/>
              </a:rPr>
              <a:t>Go </a:t>
            </a:r>
            <a:r>
              <a:rPr lang="en-US" sz="3200" dirty="0">
                <a:latin typeface="Times New Roman" panose="02020603050405020304" pitchFamily="18" charset="0"/>
                <a:cs typeface="Times New Roman" panose="02020603050405020304" pitchFamily="18" charset="0"/>
              </a:rPr>
              <a:t>to the next page and get ready to do it again. (repeat previous script)</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endParaRPr lang="en-US" sz="3600" dirty="0"/>
          </a:p>
        </p:txBody>
      </p:sp>
      <p:pic>
        <p:nvPicPr>
          <p:cNvPr id="36" name="Audio 35">
            <a:extLst>
              <a:ext uri="{FF2B5EF4-FFF2-40B4-BE49-F238E27FC236}">
                <a16:creationId xmlns:a16="http://schemas.microsoft.com/office/drawing/2014/main" id="{C244A11D-4300-F23F-6018-6F2BA665C9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77988849"/>
      </p:ext>
    </p:extLst>
  </p:cSld>
  <p:clrMapOvr>
    <a:masterClrMapping/>
  </p:clrMapOvr>
  <mc:AlternateContent xmlns:mc="http://schemas.openxmlformats.org/markup-compatibility/2006" xmlns:p14="http://schemas.microsoft.com/office/powerpoint/2010/main">
    <mc:Choice Requires="p14">
      <p:transition spd="slow" p14:dur="2000" advTm="315420"/>
    </mc:Choice>
    <mc:Fallback xmlns="">
      <p:transition spd="slow" advTm="3154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230</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Total  Lesson 27 – Count Up &amp; Write the Number</vt:lpstr>
      <vt:lpstr>  Now open your workbook to today's lesson. We are going to give you 30 seconds to circle the larger of the two numbers. Ready Begin.  Now you will have 2 minutes to complete the problems. Let’s see how many you can do! Ready, begin.  Go to the next page and get ready to do it again. (repeat previous script)   Ready, begin. Stop. Now turn to your Facts on Fire page.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2025-08-13T05:48:10Z</dcterms:modified>
</cp:coreProperties>
</file>