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AE1C0E-2BA6-4972-92FB-506917E32486}" v="1" dt="2025-08-05T07:26:44.1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E6AE1C0E-2BA6-4972-92FB-506917E32486}"/>
    <pc:docChg chg="addSld delSld modSld">
      <pc:chgData name="Poncy, Brian" userId="002c98f0-3707-44e7-b27e-58ac2885d61f" providerId="ADAL" clId="{E6AE1C0E-2BA6-4972-92FB-506917E32486}" dt="2025-08-05T07:26:45.568" v="2" actId="47"/>
      <pc:docMkLst>
        <pc:docMk/>
      </pc:docMkLst>
      <pc:sldChg chg="modSp mod">
        <pc:chgData name="Poncy, Brian" userId="002c98f0-3707-44e7-b27e-58ac2885d61f" providerId="ADAL" clId="{E6AE1C0E-2BA6-4972-92FB-506917E32486}" dt="2025-07-31T07:43:04.396" v="0" actId="20577"/>
        <pc:sldMkLst>
          <pc:docMk/>
          <pc:sldMk cId="1152498174" sldId="257"/>
        </pc:sldMkLst>
        <pc:spChg chg="mod">
          <ac:chgData name="Poncy, Brian" userId="002c98f0-3707-44e7-b27e-58ac2885d61f" providerId="ADAL" clId="{E6AE1C0E-2BA6-4972-92FB-506917E32486}" dt="2025-07-31T07:43:04.396" v="0" actId="20577"/>
          <ac:spMkLst>
            <pc:docMk/>
            <pc:sldMk cId="1152498174" sldId="257"/>
            <ac:spMk id="2" creationId="{7D11E6F9-48A4-0F48-121D-CA789C12D048}"/>
          </ac:spMkLst>
        </pc:spChg>
      </pc:sldChg>
      <pc:sldChg chg="del">
        <pc:chgData name="Poncy, Brian" userId="002c98f0-3707-44e7-b27e-58ac2885d61f" providerId="ADAL" clId="{E6AE1C0E-2BA6-4972-92FB-506917E32486}" dt="2025-08-05T07:26:45.568" v="2" actId="47"/>
        <pc:sldMkLst>
          <pc:docMk/>
          <pc:sldMk cId="1893265182" sldId="348"/>
        </pc:sldMkLst>
      </pc:sldChg>
      <pc:sldChg chg="add">
        <pc:chgData name="Poncy, Brian" userId="002c98f0-3707-44e7-b27e-58ac2885d61f" providerId="ADAL" clId="{E6AE1C0E-2BA6-4972-92FB-506917E32486}" dt="2025-08-05T07:26:44.149"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13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13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2025-08-05T07:26:46Z</dcterms:modified>
</cp:coreProperties>
</file>