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9"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3304AB-B8C8-4FE0-9FDB-734D6DB8F799}" v="1" dt="2025-08-05T07:26:20.9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106" d="100"/>
          <a:sy n="10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pChg chg="mod">
          <ac:chgData name="Poncy, Brian" userId="002c98f0-3707-44e7-b27e-58ac2885d61f" providerId="ADAL" clId="{BB7A0D65-28E2-4E05-9AE7-11C48848DE80}" dt="2025-07-31T07:36:58.626" v="121" actId="20577"/>
          <ac:spMkLst>
            <pc:docMk/>
            <pc:sldMk cId="1893265182" sldId="348"/>
            <ac:spMk id="3" creationId="{16F7F4D8-F490-B561-BBC8-CBA6E5C7699F}"/>
          </ac:spMkLst>
        </pc:spChg>
      </pc:sldChg>
    </pc:docChg>
  </pc:docChgLst>
  <pc:docChgLst>
    <pc:chgData name="Poncy, Brian" userId="002c98f0-3707-44e7-b27e-58ac2885d61f" providerId="ADAL" clId="{BC3304AB-B8C8-4FE0-9FDB-734D6DB8F799}"/>
    <pc:docChg chg="addSld delSld modSld">
      <pc:chgData name="Poncy, Brian" userId="002c98f0-3707-44e7-b27e-58ac2885d61f" providerId="ADAL" clId="{BC3304AB-B8C8-4FE0-9FDB-734D6DB8F799}" dt="2025-08-05T07:26:23.267" v="2" actId="47"/>
      <pc:docMkLst>
        <pc:docMk/>
      </pc:docMkLst>
      <pc:sldChg chg="modSp mod">
        <pc:chgData name="Poncy, Brian" userId="002c98f0-3707-44e7-b27e-58ac2885d61f" providerId="ADAL" clId="{BC3304AB-B8C8-4FE0-9FDB-734D6DB8F799}" dt="2025-07-31T07:42:56.638" v="0" actId="20577"/>
        <pc:sldMkLst>
          <pc:docMk/>
          <pc:sldMk cId="1152498174" sldId="257"/>
        </pc:sldMkLst>
        <pc:spChg chg="mod">
          <ac:chgData name="Poncy, Brian" userId="002c98f0-3707-44e7-b27e-58ac2885d61f" providerId="ADAL" clId="{BC3304AB-B8C8-4FE0-9FDB-734D6DB8F799}" dt="2025-07-31T07:42:56.638" v="0" actId="20577"/>
          <ac:spMkLst>
            <pc:docMk/>
            <pc:sldMk cId="1152498174" sldId="257"/>
            <ac:spMk id="2" creationId="{7D11E6F9-48A4-0F48-121D-CA789C12D048}"/>
          </ac:spMkLst>
        </pc:spChg>
      </pc:sldChg>
      <pc:sldChg chg="del">
        <pc:chgData name="Poncy, Brian" userId="002c98f0-3707-44e7-b27e-58ac2885d61f" providerId="ADAL" clId="{BC3304AB-B8C8-4FE0-9FDB-734D6DB8F799}" dt="2025-08-05T07:26:23.267" v="2" actId="47"/>
        <pc:sldMkLst>
          <pc:docMk/>
          <pc:sldMk cId="1893265182" sldId="348"/>
        </pc:sldMkLst>
      </pc:sldChg>
      <pc:sldChg chg="add">
        <pc:chgData name="Poncy, Brian" userId="002c98f0-3707-44e7-b27e-58ac2885d61f" providerId="ADAL" clId="{BC3304AB-B8C8-4FE0-9FDB-734D6DB8F799}" dt="2025-08-05T07:26:20.992" v="1"/>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a:t>
            </a:r>
            <a:br>
              <a:rPr lang="en-US" dirty="0"/>
            </a:br>
            <a:br>
              <a:rPr lang="en-US" dirty="0"/>
            </a:br>
            <a:r>
              <a:rPr lang="en-US"/>
              <a:t>Lesson 12 </a:t>
            </a:r>
            <a:r>
              <a:rPr lang="en-US" dirty="0"/>
              <a:t>– Count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35BC1-4ED7-D3BB-D9EB-C68F3C1D0F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E4AA92-2D82-E993-8F8E-88E10F22CE02}"/>
              </a:ext>
            </a:extLst>
          </p:cNvPr>
          <p:cNvSpPr>
            <a:spLocks noGrp="1"/>
          </p:cNvSpPr>
          <p:nvPr>
            <p:ph type="ctrTitle"/>
          </p:nvPr>
        </p:nvSpPr>
        <p:spPr>
          <a:xfrm>
            <a:off x="1023042" y="932506"/>
            <a:ext cx="10348109" cy="5232903"/>
          </a:xfrm>
        </p:spPr>
        <p:txBody>
          <a:bodyPr>
            <a:noAutofit/>
          </a:bodyPr>
          <a:lstStyle/>
          <a:p>
            <a:r>
              <a:rPr lang="en-US" sz="32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Go to the next page and get ready to do it again.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br>
              <a:rPr lang="en-US" sz="3600" dirty="0">
                <a:latin typeface="Times New Roman" panose="02020603050405020304" pitchFamily="18" charset="0"/>
                <a:cs typeface="Times New Roman" panose="02020603050405020304" pitchFamily="18" charset="0"/>
              </a:rPr>
            </a:br>
            <a:br>
              <a:rPr lang="en-US" sz="3600" dirty="0"/>
            </a:br>
            <a:endParaRPr lang="en-US" sz="3600" dirty="0"/>
          </a:p>
        </p:txBody>
      </p:sp>
      <p:pic>
        <p:nvPicPr>
          <p:cNvPr id="22" name="Audio 21">
            <a:extLst>
              <a:ext uri="{FF2B5EF4-FFF2-40B4-BE49-F238E27FC236}">
                <a16:creationId xmlns:a16="http://schemas.microsoft.com/office/drawing/2014/main" id="{D7148D79-1193-D35A-60BB-5EF8ABE5B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5103876"/>
      </p:ext>
    </p:extLst>
  </p:cSld>
  <p:clrMapOvr>
    <a:masterClrMapping/>
  </p:clrMapOvr>
  <mc:AlternateContent xmlns:mc="http://schemas.openxmlformats.org/markup-compatibility/2006" xmlns:p14="http://schemas.microsoft.com/office/powerpoint/2010/main">
    <mc:Choice Requires="p14">
      <p:transition spd="slow" p14:dur="2000" advTm="268422"/>
    </mc:Choice>
    <mc:Fallback xmlns="">
      <p:transition spd="slow" advTm="2684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211</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Lesson 12 – Count &amp; Write the Number</vt:lpstr>
      <vt:lpstr>Now open your workbook to today's lesson. We are going to give you 2 minutes to count the dots and write the number. Let’s see how many you can do!   Ready, begin.  Stop. Go to the next page and get ready to do it again.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2025-08-05T07:26:25Z</dcterms:modified>
</cp:coreProperties>
</file>