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52" r:id="rId3"/>
    <p:sldId id="341" r:id="rId4"/>
    <p:sldId id="295" r:id="rId5"/>
    <p:sldId id="311" r:id="rId6"/>
    <p:sldId id="360" r:id="rId7"/>
    <p:sldId id="302" r:id="rId8"/>
    <p:sldId id="355" r:id="rId9"/>
    <p:sldId id="345" r:id="rId10"/>
    <p:sldId id="303" r:id="rId11"/>
    <p:sldId id="292" r:id="rId12"/>
    <p:sldId id="349" r:id="rId13"/>
    <p:sldId id="350" r:id="rId14"/>
    <p:sldId id="308" r:id="rId15"/>
    <p:sldId id="293" r:id="rId16"/>
    <p:sldId id="34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F4229C-74F1-4ED0-AB24-66A813A93F09}" v="1" dt="2025-08-10T18:18:45.2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ncy, Brian" userId="002c98f0-3707-44e7-b27e-58ac2885d61f" providerId="ADAL" clId="{D3F4229C-74F1-4ED0-AB24-66A813A93F09}"/>
    <pc:docChg chg="undo custSel addSld delSld modSld">
      <pc:chgData name="Poncy, Brian" userId="002c98f0-3707-44e7-b27e-58ac2885d61f" providerId="ADAL" clId="{D3F4229C-74F1-4ED0-AB24-66A813A93F09}" dt="2025-08-10T19:49:26.728" v="9" actId="47"/>
      <pc:docMkLst>
        <pc:docMk/>
      </pc:docMkLst>
      <pc:sldChg chg="modSp mod">
        <pc:chgData name="Poncy, Brian" userId="002c98f0-3707-44e7-b27e-58ac2885d61f" providerId="ADAL" clId="{D3F4229C-74F1-4ED0-AB24-66A813A93F09}" dt="2025-08-10T18:33:31.593" v="1" actId="20577"/>
        <pc:sldMkLst>
          <pc:docMk/>
          <pc:sldMk cId="1152498174" sldId="257"/>
        </pc:sldMkLst>
        <pc:spChg chg="mod">
          <ac:chgData name="Poncy, Brian" userId="002c98f0-3707-44e7-b27e-58ac2885d61f" providerId="ADAL" clId="{D3F4229C-74F1-4ED0-AB24-66A813A93F09}" dt="2025-08-10T18:33:31.593" v="1" actId="20577"/>
          <ac:spMkLst>
            <pc:docMk/>
            <pc:sldMk cId="1152498174" sldId="257"/>
            <ac:spMk id="2" creationId="{7D11E6F9-48A4-0F48-121D-CA789C12D048}"/>
          </ac:spMkLst>
        </pc:spChg>
      </pc:sldChg>
      <pc:sldChg chg="add del">
        <pc:chgData name="Poncy, Brian" userId="002c98f0-3707-44e7-b27e-58ac2885d61f" providerId="ADAL" clId="{D3F4229C-74F1-4ED0-AB24-66A813A93F09}" dt="2025-08-10T19:49:26.485" v="8" actId="47"/>
        <pc:sldMkLst>
          <pc:docMk/>
          <pc:sldMk cId="2277996572" sldId="293"/>
        </pc:sldMkLst>
      </pc:sldChg>
      <pc:sldChg chg="add del">
        <pc:chgData name="Poncy, Brian" userId="002c98f0-3707-44e7-b27e-58ac2885d61f" providerId="ADAL" clId="{D3F4229C-74F1-4ED0-AB24-66A813A93F09}" dt="2025-08-10T19:49:26.286" v="7" actId="47"/>
        <pc:sldMkLst>
          <pc:docMk/>
          <pc:sldMk cId="3508466435" sldId="308"/>
        </pc:sldMkLst>
      </pc:sldChg>
      <pc:sldChg chg="add del">
        <pc:chgData name="Poncy, Brian" userId="002c98f0-3707-44e7-b27e-58ac2885d61f" providerId="ADAL" clId="{D3F4229C-74F1-4ED0-AB24-66A813A93F09}" dt="2025-08-10T19:49:26.728" v="9" actId="47"/>
        <pc:sldMkLst>
          <pc:docMk/>
          <pc:sldMk cId="3124796618" sldId="343"/>
        </pc:sldMkLst>
      </pc:sldChg>
      <pc:sldChg chg="add del">
        <pc:chgData name="Poncy, Brian" userId="002c98f0-3707-44e7-b27e-58ac2885d61f" providerId="ADAL" clId="{D3F4229C-74F1-4ED0-AB24-66A813A93F09}" dt="2025-08-10T19:49:26.087" v="6" actId="47"/>
        <pc:sldMkLst>
          <pc:docMk/>
          <pc:sldMk cId="2368696158" sldId="35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D4C8D-6A62-1260-339C-93B32453AB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188C7A-3A57-3F9E-A31F-70B08274D4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DE977-83F8-F731-FAF8-43A2A64D3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2756DA-4DE9-B375-B189-14479231C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4B66A3-6A7D-E20D-36B9-1E60948E1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379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CDF95-895A-39DF-D9B5-3C622B411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49B5F9-97D0-7CEF-8D26-602FA3AA5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AECCF-5418-7CB2-3613-85A109CA1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0DC31-3C52-D2B6-3A56-8EC23BA8A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CED72-B5B8-8607-8A9C-D9B01C24B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11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CB7FC3-A779-2C2B-CE79-AEEFF28EB3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966477-03CB-B968-1650-402D59E39B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CB50D-BAEF-7C1F-BD99-2EF63379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548BBB-23EB-57AF-3E77-0FB6C24E7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69F62-41CE-902B-8DAE-27062F9C6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723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69CFC-ACD2-DBB5-0AA5-1D8F8F0B4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5730B-DB1A-3C7A-EC60-F97A20181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F132F-910C-AE76-D5C5-D105D5BB6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4CBC18-4E8E-03D5-E8FC-386E6D2CE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DF28E-7273-7D91-386B-89410039B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77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C5C0E-DFB6-7BC7-4BB6-D6D1F8772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D76B1-1DAD-EBCB-DE08-5BA5D87D57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10E199-AE70-4577-F44E-7706FD1CE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BA6482-7B0D-338F-D25F-CA2F0B949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C4732-DC27-BF0C-52BB-6F6498003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18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2C312-F75E-3D21-574F-CFCAFCE1F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C244C-CC1E-5461-DE18-92DA0A76C6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F3E5B6-69D7-AD52-A346-4D4C21E088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378AC8-1E80-664A-6E2C-A3F65FF8B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135ECA-4A3B-004D-A211-2368B4C10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B24C4A-A408-014B-837D-EBEB9773E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786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E90D8-E84D-BD96-485A-B2AB7428C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77F140-88E0-E943-E31F-D264478977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4C7E3F-F50D-A486-DBB9-6B9013309E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769BFD-3D1B-C1CD-11C2-8266451DEB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B60534-F974-A367-2A8E-EC774DB5BC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60EF5D-F8D0-45CF-D93F-FC7E1610A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68BCF0-5742-8083-8379-2A685C92F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9158B6-4E85-C7F3-EA8D-B30478E9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57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7840-F442-F31B-5B05-F7727AD0A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DA650C-10A3-37D1-D9A7-1F696B44A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ECC8F6-5E16-9174-B635-EE17664A4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8E7845-57CA-B560-93AD-821FFE1FF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1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78CB5E-E466-AACF-A95C-CBCD046E6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B14B65-9E58-06F4-2AF4-8F259A1D8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DF0992-4E69-BF4B-92D4-5FF783CA9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269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61716-1915-A3A9-C289-61C3D507A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0E5D0E-CE0C-9CEA-D314-6BA6BFDB0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4D7ABC-34BA-024B-CB80-6902B4DEF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151CD6-BF18-7FF6-5207-9C02285D1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48628B-CAD6-24DC-6860-842D7AD07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352688-D1A2-EC0C-BCE9-B18490217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973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F5341-D118-7EAC-5A94-25BCE28DE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F7F8B8-49D0-2135-83A9-B0FFFBA77F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23CBD2-A6D8-F4BB-66E4-4F3363C07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FE0816-1027-EACE-7B8C-CBD50940B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B03997-92F1-3D80-82F0-66499910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E5D30A-828C-AF01-4603-BB4BC2C3A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81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CECE96-8C6F-B473-91E2-7BA2816CB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A4FC86-7F46-F28A-8951-53BCF7CD0F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A3C713-C520-1851-BC05-4CE1A1029B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C86875-10CC-4BF3-8579-04E5678142D6}" type="datetimeFigureOut">
              <a:rPr lang="en-US" smtClean="0"/>
              <a:t>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C44830-E32C-C632-CC61-C4E243BC20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DE742-E885-E4EE-F91C-F2D5D17F71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0BF9F8-220B-4EEC-A350-AE6C7C5C9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4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8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Dot Number Total</a:t>
            </a:r>
            <a:br>
              <a:rPr lang="en-US" dirty="0"/>
            </a:br>
            <a:br>
              <a:rPr lang="en-US" dirty="0"/>
            </a:br>
            <a:r>
              <a:rPr lang="en-US"/>
              <a:t>Lesson 1- </a:t>
            </a:r>
            <a:r>
              <a:rPr lang="en-US" dirty="0"/>
              <a:t>Hear problem, count dots, say problem &amp; answer (Hear, Count, Say)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E2485-6693-599E-6FF7-1A2EC1692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088DFB6-DFC7-5602-B8F8-1A079FBEE4DD}"/>
              </a:ext>
            </a:extLst>
          </p:cNvPr>
          <p:cNvSpPr/>
          <p:nvPr/>
        </p:nvSpPr>
        <p:spPr>
          <a:xfrm>
            <a:off x="8085539" y="1868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C98EA45-F226-7074-26EA-DA93FF051E8F}"/>
              </a:ext>
            </a:extLst>
          </p:cNvPr>
          <p:cNvSpPr/>
          <p:nvPr/>
        </p:nvSpPr>
        <p:spPr>
          <a:xfrm>
            <a:off x="7241477" y="98311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645F1B-5CF1-6EE3-FD64-57650B3B10E5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8864D9-AE92-28F2-8C2E-585330C88F6B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FE43A84-A1E6-E3E3-40B2-1F003348ADC8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E964BB-DB4B-A475-2BD5-645B47BA7DA5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98DDF7-DC4E-CD80-8349-DD93C0607B32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22D19A5-A4FB-B4F8-3FB8-563B78E09A8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F558A58-36BB-28C1-B4FF-29EF168273ED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Audio 23">
            <a:extLst>
              <a:ext uri="{FF2B5EF4-FFF2-40B4-BE49-F238E27FC236}">
                <a16:creationId xmlns:a16="http://schemas.microsoft.com/office/drawing/2014/main" id="{03A43BEB-BD53-0D15-D04A-812D3C6FB7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38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05"/>
    </mc:Choice>
    <mc:Fallback xmlns="">
      <p:transition spd="slow" advTm="130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D6584-544F-3561-13EB-FFBB1BD2B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44532A7-4F09-56B9-EF08-7723B60D25FE}"/>
              </a:ext>
            </a:extLst>
          </p:cNvPr>
          <p:cNvSpPr/>
          <p:nvPr/>
        </p:nvSpPr>
        <p:spPr>
          <a:xfrm>
            <a:off x="768278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B2F14A0-AC3B-0B56-01B0-B3A5AC52C7D5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943126-A693-38A5-6EBA-ED80B2B3927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AAB72C-4426-81C2-0FB7-340BF6C871DE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EB0E26-F56C-4996-0A41-F936AE3AE74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A87C9-E40E-13DE-D91F-DDE2B75668A7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1A2FB3-208E-B274-9249-8E0F4C05DF68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2F8EEA-B930-C47D-2B16-12DDBEDF6F17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67845B2-26A8-BCF2-6AD3-19D791C2D7B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" name="Audio 29">
            <a:extLst>
              <a:ext uri="{FF2B5EF4-FFF2-40B4-BE49-F238E27FC236}">
                <a16:creationId xmlns:a16="http://schemas.microsoft.com/office/drawing/2014/main" id="{8114A286-A05B-1666-36DB-A116CEC087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5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33"/>
    </mc:Choice>
    <mc:Fallback xmlns="">
      <p:transition spd="slow" advTm="133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BF549-0994-BF97-A3BA-C121C5FED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0FFCE9E-3507-102F-5AE7-BE5055CA57A8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4838DDB-E1D4-AC16-E233-C0220777D2D5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18814D-0771-2D18-192C-17F838339ED9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58FDF9-E1F1-E832-8ADF-D3C4F6EB7891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3D070E-EA21-9F67-DC57-AA9B0D07A5A5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58A5A9-6E01-1D18-C0F0-2754D55FCE8E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FFA09C-2188-9FA1-E3FF-7DC1AD92C8E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6D246CA-6AF5-DD73-E19D-AFFC9381C553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59FD680-5EEA-EA90-E46D-B6C7F519585B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FCA5D4D3-CA57-63B8-CB6F-B5851AE8E341}"/>
              </a:ext>
            </a:extLst>
          </p:cNvPr>
          <p:cNvSpPr/>
          <p:nvPr/>
        </p:nvSpPr>
        <p:spPr>
          <a:xfrm>
            <a:off x="7751125" y="14755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C995DC1-60B4-EA07-D7AD-062C74FC6466}"/>
              </a:ext>
            </a:extLst>
          </p:cNvPr>
          <p:cNvSpPr/>
          <p:nvPr/>
        </p:nvSpPr>
        <p:spPr>
          <a:xfrm>
            <a:off x="7223893" y="19984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CD26EE9-82D5-8379-846B-742517C98FDF}"/>
              </a:ext>
            </a:extLst>
          </p:cNvPr>
          <p:cNvSpPr/>
          <p:nvPr/>
        </p:nvSpPr>
        <p:spPr>
          <a:xfrm>
            <a:off x="8280662" y="201139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D5B0FF0-4E16-11FD-E5FC-4ED4BA9A4951}"/>
              </a:ext>
            </a:extLst>
          </p:cNvPr>
          <p:cNvSpPr/>
          <p:nvPr/>
        </p:nvSpPr>
        <p:spPr>
          <a:xfrm>
            <a:off x="7732155" y="364584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AF0E304-6E31-9A91-6391-E3A3CC655B03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0A89807-ECB6-94FB-077B-45AD1B03F660}"/>
              </a:ext>
            </a:extLst>
          </p:cNvPr>
          <p:cNvSpPr/>
          <p:nvPr/>
        </p:nvSpPr>
        <p:spPr>
          <a:xfrm>
            <a:off x="8280662" y="419854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Audio 24">
            <a:extLst>
              <a:ext uri="{FF2B5EF4-FFF2-40B4-BE49-F238E27FC236}">
                <a16:creationId xmlns:a16="http://schemas.microsoft.com/office/drawing/2014/main" id="{32350079-E54F-D375-A520-2017D362D4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3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871"/>
    </mc:Choice>
    <mc:Fallback xmlns="">
      <p:transition spd="slow" advClick="0" advTm="208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85115-FB43-079A-DA66-A0120BDFB3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BEA5E1D-CFB3-CF63-40D2-DC1E724F859F}"/>
              </a:ext>
            </a:extLst>
          </p:cNvPr>
          <p:cNvSpPr/>
          <p:nvPr/>
        </p:nvSpPr>
        <p:spPr>
          <a:xfrm>
            <a:off x="7244140" y="29771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08C6180-25AD-F9B0-187C-77D322D00095}"/>
              </a:ext>
            </a:extLst>
          </p:cNvPr>
          <p:cNvSpPr/>
          <p:nvPr/>
        </p:nvSpPr>
        <p:spPr>
          <a:xfrm>
            <a:off x="7063899" y="91701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2A6AEC-9259-2FD9-2E0B-A9464AE0D1DE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D113E2-5FC7-A234-89C7-EA9ED2CA568A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13493B1-55C5-D2DC-6F03-B8E4A4E8BD8A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73B9E1-0EFB-72BC-384C-91CF0CCA76EF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C71A8C-E631-0EF9-A381-BED076E3ABC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CBA6A9A-3E74-9A62-2A74-525F51C870F2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F38D686-9972-5399-CA59-0C4DFCE09709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DC43FF2-08F0-5A56-CE1A-9D0CE77CDEA4}"/>
              </a:ext>
            </a:extLst>
          </p:cNvPr>
          <p:cNvSpPr/>
          <p:nvPr/>
        </p:nvSpPr>
        <p:spPr>
          <a:xfrm>
            <a:off x="8139985" y="29718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7F6A216-A8B2-02EF-14C1-B17F35E6F293}"/>
              </a:ext>
            </a:extLst>
          </p:cNvPr>
          <p:cNvSpPr/>
          <p:nvPr/>
        </p:nvSpPr>
        <p:spPr>
          <a:xfrm>
            <a:off x="7239873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A8B21F3-E4B0-530B-8C11-F93B0F558249}"/>
              </a:ext>
            </a:extLst>
          </p:cNvPr>
          <p:cNvSpPr/>
          <p:nvPr/>
        </p:nvSpPr>
        <p:spPr>
          <a:xfrm>
            <a:off x="8139985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D3968AC-87F9-F7CE-43EC-039A277DCF2F}"/>
              </a:ext>
            </a:extLst>
          </p:cNvPr>
          <p:cNvSpPr/>
          <p:nvPr/>
        </p:nvSpPr>
        <p:spPr>
          <a:xfrm>
            <a:off x="7262318" y="431064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854BDFA-52B6-74EB-B6EB-1CB13DCFA97A}"/>
              </a:ext>
            </a:extLst>
          </p:cNvPr>
          <p:cNvSpPr/>
          <p:nvPr/>
        </p:nvSpPr>
        <p:spPr>
          <a:xfrm>
            <a:off x="8140167" y="430971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C03A62A-D3A1-7D65-BB93-F14174ABAABB}"/>
              </a:ext>
            </a:extLst>
          </p:cNvPr>
          <p:cNvSpPr/>
          <p:nvPr/>
        </p:nvSpPr>
        <p:spPr>
          <a:xfrm>
            <a:off x="8296555" y="2021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D0334AD-3A62-F6B8-52FE-9CE9CD9F7A75}"/>
              </a:ext>
            </a:extLst>
          </p:cNvPr>
          <p:cNvSpPr/>
          <p:nvPr/>
        </p:nvSpPr>
        <p:spPr>
          <a:xfrm>
            <a:off x="7697073" y="144169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Audio 25">
            <a:extLst>
              <a:ext uri="{FF2B5EF4-FFF2-40B4-BE49-F238E27FC236}">
                <a16:creationId xmlns:a16="http://schemas.microsoft.com/office/drawing/2014/main" id="{B18ADC17-5A3E-C53B-9B35-936A825AEB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6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731"/>
    </mc:Choice>
    <mc:Fallback xmlns="">
      <p:transition spd="slow" advClick="0" advTm="22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77E10-7E0D-6B03-1FA8-A094A0DDE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B0E84BC3-74A7-ED88-2F71-19B14256DEA4}"/>
              </a:ext>
            </a:extLst>
          </p:cNvPr>
          <p:cNvSpPr/>
          <p:nvPr/>
        </p:nvSpPr>
        <p:spPr>
          <a:xfrm>
            <a:off x="8280662" y="190204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B5B52D7-D3AD-F7FF-7EB3-69B1B6627BD7}"/>
              </a:ext>
            </a:extLst>
          </p:cNvPr>
          <p:cNvSpPr/>
          <p:nvPr/>
        </p:nvSpPr>
        <p:spPr>
          <a:xfrm>
            <a:off x="7171139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D5C170-2AC2-C867-4807-7A384F38CF52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8F20C5-215D-0D28-EE8C-4DBC1BA47356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933AB9-3A58-298B-4AC6-633228A641CF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D0EA72-5B8A-CE28-6A5B-48D43CCDC1D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390900-3495-0F65-6F98-E0FFE6616469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5BA10E7-5E7D-6934-BED9-B8E85F97CB01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44B2038-4618-5FDE-E4ED-7C48F1DBABA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7D341017-84C5-5FBF-5DEF-C2DCB78CF968}"/>
              </a:ext>
            </a:extLst>
          </p:cNvPr>
          <p:cNvSpPr/>
          <p:nvPr/>
        </p:nvSpPr>
        <p:spPr>
          <a:xfrm>
            <a:off x="7163926" y="309701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9F3BFF4-6511-2283-618E-C071AF35B76B}"/>
              </a:ext>
            </a:extLst>
          </p:cNvPr>
          <p:cNvSpPr/>
          <p:nvPr/>
        </p:nvSpPr>
        <p:spPr>
          <a:xfrm>
            <a:off x="8280662" y="309701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B39A848-CA26-7A8E-13B7-C3CF47E1FAE5}"/>
              </a:ext>
            </a:extLst>
          </p:cNvPr>
          <p:cNvSpPr/>
          <p:nvPr/>
        </p:nvSpPr>
        <p:spPr>
          <a:xfrm>
            <a:off x="7202479" y="40503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4395E66-5095-9DD9-AA57-8140D9CB1515}"/>
              </a:ext>
            </a:extLst>
          </p:cNvPr>
          <p:cNvSpPr/>
          <p:nvPr/>
        </p:nvSpPr>
        <p:spPr>
          <a:xfrm>
            <a:off x="8267587" y="405615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Audio 21">
            <a:extLst>
              <a:ext uri="{FF2B5EF4-FFF2-40B4-BE49-F238E27FC236}">
                <a16:creationId xmlns:a16="http://schemas.microsoft.com/office/drawing/2014/main" id="{205DA53B-AD81-ED4A-FAFA-8CA966BA2F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46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735"/>
    </mc:Choice>
    <mc:Fallback xmlns="">
      <p:transition spd="slow" advClick="0" advTm="19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CA05B-766B-6DB6-4B25-DFEAB243A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F4D2E2CD-D5D4-A9FA-98B2-63F915FA24EC}"/>
              </a:ext>
            </a:extLst>
          </p:cNvPr>
          <p:cNvSpPr/>
          <p:nvPr/>
        </p:nvSpPr>
        <p:spPr>
          <a:xfrm>
            <a:off x="7225585" y="32004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3EB9C06-7457-E9C2-27C0-C1620CBC831E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89F253-049E-966C-BD55-567537D67560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6D80EB-1170-830D-B0A2-18FBD241B107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D791C3-2AF5-CF53-DC6B-44F68DFE24F4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C5D8AE-2C1A-FE1F-3DB0-8FCA0D88FA67}"/>
              </a:ext>
            </a:extLst>
          </p:cNvPr>
          <p:cNvSpPr txBox="1"/>
          <p:nvPr/>
        </p:nvSpPr>
        <p:spPr>
          <a:xfrm>
            <a:off x="4819650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939E2C-C997-7C85-151C-D9311609C22D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95BB15-605F-CA7E-BA02-B105F19D03E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540C92-B5FD-4B09-AC22-3C60B7F8C1CD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FC3DDBE5-BBA1-5A43-0732-A94D5CD7A918}"/>
              </a:ext>
            </a:extLst>
          </p:cNvPr>
          <p:cNvSpPr/>
          <p:nvPr/>
        </p:nvSpPr>
        <p:spPr>
          <a:xfrm>
            <a:off x="8139985" y="40503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Audio 38">
            <a:extLst>
              <a:ext uri="{FF2B5EF4-FFF2-40B4-BE49-F238E27FC236}">
                <a16:creationId xmlns:a16="http://schemas.microsoft.com/office/drawing/2014/main" id="{2EFEF97C-01F2-EF71-7AE0-CDAA46AE88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99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34"/>
    </mc:Choice>
    <mc:Fallback xmlns="">
      <p:transition spd="slow" advTm="143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E2360-61D2-6E96-2A31-89BA02F6B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C8BBE5C-EC51-BDDD-D35E-60E3BB8A4A25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825009C-DAB8-C4FF-3E81-9C9B90FCBC16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75FC77-FC85-19D9-92C2-B42EB35BB217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DF0756-6A80-6812-D0EF-1FF541E6B662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88C112-777A-848F-2D51-6913AAA2AA24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4930D5-DA30-B161-916E-0FD1E2D3EC5D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3EA5A68-4B61-10EE-8C55-F473571849E5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C1E0166-47B6-E758-F240-77A5D975F26F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4EC7E47-3D65-98F6-1623-6C4DFD28E437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3B347A2E-6AEF-07C5-6A65-82ED41029217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7F523CD2-AD9E-4614-FAB5-7D2576B466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874"/>
    </mc:Choice>
    <mc:Fallback xmlns="">
      <p:transition spd="slow" advClick="0" advTm="138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15801-D28D-3ECB-1E39-1D8C88A46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909F9D3C-BDD0-89B9-8793-56547D6CFDB2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BF5B7E7-D02A-18E5-209D-12C8F077745B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7A77720-EDF5-E5B9-9CE8-A38F3C1E71D3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05BBBD-F09B-5084-95DE-9A74D4C970E8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FFB6A0-C075-B177-8031-05003225C36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B39635-0DD8-71C6-D374-B579BD3CD248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536D0B-0D81-47CE-465F-ABCAAC3EF17C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425915-403A-70EF-F7CB-6F7F4D2AB36F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D152435-AE3D-3075-E58B-7ED8A0D0B90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E461B325-D4E2-D677-9708-B908F87B4B3A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F1E3318-211E-2F9A-9958-4F43C07663C0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Audio 19">
            <a:extLst>
              <a:ext uri="{FF2B5EF4-FFF2-40B4-BE49-F238E27FC236}">
                <a16:creationId xmlns:a16="http://schemas.microsoft.com/office/drawing/2014/main" id="{189547E4-471D-8EB0-7EE3-55BE9A6E1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4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193"/>
    </mc:Choice>
    <mc:Fallback xmlns="">
      <p:transition spd="slow" advClick="0" advTm="161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49C81-FF49-9F13-C489-BDF95BF5D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11F04DB8-37B4-1319-89B2-E21281F5871E}"/>
              </a:ext>
            </a:extLst>
          </p:cNvPr>
          <p:cNvSpPr/>
          <p:nvPr/>
        </p:nvSpPr>
        <p:spPr>
          <a:xfrm>
            <a:off x="7244140" y="29771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D6D544-39EC-C1DC-DC24-C3FE5D1B6740}"/>
              </a:ext>
            </a:extLst>
          </p:cNvPr>
          <p:cNvSpPr/>
          <p:nvPr/>
        </p:nvSpPr>
        <p:spPr>
          <a:xfrm>
            <a:off x="7239873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47197F-F90D-A149-D730-81EAEC87BEE1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3A7BB0-764F-284B-968D-051959C29F88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ABF712-E54B-B728-3350-96DD49C49E9A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BE41D6-E1C2-C310-5151-253DBF0D9148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3423B2-92C9-BA5C-1497-F41C78072F13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1C24CF-19F8-25D8-B2EB-DFEC8E53C19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25BF5CB-19F5-40FD-A8F3-94DFDD2BC43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5B660071-8CCB-DEE2-FB91-EB7143D4828F}"/>
              </a:ext>
            </a:extLst>
          </p:cNvPr>
          <p:cNvSpPr/>
          <p:nvPr/>
        </p:nvSpPr>
        <p:spPr>
          <a:xfrm>
            <a:off x="8139985" y="297180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75FC372-66AB-EF45-898B-71A9CAAD5A0C}"/>
              </a:ext>
            </a:extLst>
          </p:cNvPr>
          <p:cNvSpPr/>
          <p:nvPr/>
        </p:nvSpPr>
        <p:spPr>
          <a:xfrm>
            <a:off x="7239873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21BCF09-9D4D-AEBE-F861-BFA5BCD7CE46}"/>
              </a:ext>
            </a:extLst>
          </p:cNvPr>
          <p:cNvSpPr/>
          <p:nvPr/>
        </p:nvSpPr>
        <p:spPr>
          <a:xfrm>
            <a:off x="8139985" y="363885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1BB832D-EF15-E6ED-F4A4-DFCB8F2AEED9}"/>
              </a:ext>
            </a:extLst>
          </p:cNvPr>
          <p:cNvSpPr/>
          <p:nvPr/>
        </p:nvSpPr>
        <p:spPr>
          <a:xfrm>
            <a:off x="7262318" y="431064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755079B-C145-6BF4-71C8-7201A7E3D778}"/>
              </a:ext>
            </a:extLst>
          </p:cNvPr>
          <p:cNvSpPr/>
          <p:nvPr/>
        </p:nvSpPr>
        <p:spPr>
          <a:xfrm>
            <a:off x="8140167" y="430971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CA84D66-B380-A66B-C0D6-27D2D2A51D9C}"/>
              </a:ext>
            </a:extLst>
          </p:cNvPr>
          <p:cNvSpPr/>
          <p:nvPr/>
        </p:nvSpPr>
        <p:spPr>
          <a:xfrm>
            <a:off x="8122272" y="193469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Audio 23">
            <a:extLst>
              <a:ext uri="{FF2B5EF4-FFF2-40B4-BE49-F238E27FC236}">
                <a16:creationId xmlns:a16="http://schemas.microsoft.com/office/drawing/2014/main" id="{2D959DC5-48FC-5981-4198-A57F299B8B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3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844"/>
    </mc:Choice>
    <mc:Fallback xmlns="">
      <p:transition spd="slow" advClick="0" advTm="208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54CD4A-4226-4007-2233-355452145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601F8097-5FCB-2EAA-8403-A63C2099DD2F}"/>
              </a:ext>
            </a:extLst>
          </p:cNvPr>
          <p:cNvSpPr/>
          <p:nvPr/>
        </p:nvSpPr>
        <p:spPr>
          <a:xfrm>
            <a:off x="7077351" y="294164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823CEE0-BA6C-F793-9BF7-B6B393AD35C2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9A04EB-92D0-7F4F-359A-24DDAA6FBD5E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1572FB-F86D-1A1A-AB28-AED6E3912BFE}"/>
              </a:ext>
            </a:extLst>
          </p:cNvPr>
          <p:cNvSpPr txBox="1"/>
          <p:nvPr/>
        </p:nvSpPr>
        <p:spPr>
          <a:xfrm>
            <a:off x="4768413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14A069-1284-3857-FBAE-3DFE73DD0F5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98A76-39A4-D58B-191E-B32E920BA851}"/>
              </a:ext>
            </a:extLst>
          </p:cNvPr>
          <p:cNvSpPr txBox="1"/>
          <p:nvPr/>
        </p:nvSpPr>
        <p:spPr>
          <a:xfrm>
            <a:off x="469388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AF12C8-BC17-197D-D698-63A53F5DDE33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FDF4287-5D1D-CC92-CF53-D78A08255805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7C9175D-8FF6-639A-A6F5-55B562CEDD23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52D9246D-98A6-2B6B-9C5D-D7CD9B9C9513}"/>
              </a:ext>
            </a:extLst>
          </p:cNvPr>
          <p:cNvSpPr/>
          <p:nvPr/>
        </p:nvSpPr>
        <p:spPr>
          <a:xfrm>
            <a:off x="7682785" y="359811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F89E01A-EC86-2CB6-5D25-6BB20A22B952}"/>
              </a:ext>
            </a:extLst>
          </p:cNvPr>
          <p:cNvSpPr/>
          <p:nvPr/>
        </p:nvSpPr>
        <p:spPr>
          <a:xfrm flipH="1">
            <a:off x="8301217" y="4254580"/>
            <a:ext cx="457199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Audio 23">
            <a:extLst>
              <a:ext uri="{FF2B5EF4-FFF2-40B4-BE49-F238E27FC236}">
                <a16:creationId xmlns:a16="http://schemas.microsoft.com/office/drawing/2014/main" id="{D6A57882-BFD5-BCFF-50B0-895F24C2AE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21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454"/>
    </mc:Choice>
    <mc:Fallback xmlns="">
      <p:transition spd="slow" advClick="0" advTm="164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AB439-AC5E-94D1-197D-CE4DC9FE0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95060573-67D3-3174-701B-3708A1D90976}"/>
              </a:ext>
            </a:extLst>
          </p:cNvPr>
          <p:cNvSpPr/>
          <p:nvPr/>
        </p:nvSpPr>
        <p:spPr>
          <a:xfrm>
            <a:off x="8308917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18B0F4E-C67C-1DAC-D57C-A3870C0B0D6E}"/>
              </a:ext>
            </a:extLst>
          </p:cNvPr>
          <p:cNvSpPr/>
          <p:nvPr/>
        </p:nvSpPr>
        <p:spPr>
          <a:xfrm>
            <a:off x="7084908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CD59A6-0D9D-4A21-3716-ABF9F1EDA82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ACD06A-E22E-D7AA-965E-8D45114D6FB8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6421B4-564B-88D3-5752-F197E3235AD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F3A33D-7E1C-EF81-FCCB-38DE251EF3EE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37109A-52DA-9ADC-B238-606201FE2E6E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F08AAD0-4899-8B72-C5A6-0CEF488865F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B4A14A8-450C-2864-EC01-343068C26EE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5E550EEA-5D17-2FE5-04B8-FC93B8D9783D}"/>
              </a:ext>
            </a:extLst>
          </p:cNvPr>
          <p:cNvSpPr/>
          <p:nvPr/>
        </p:nvSpPr>
        <p:spPr>
          <a:xfrm>
            <a:off x="7682785" y="15127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9E534B9-89A5-28AA-297B-7B5039817DB8}"/>
              </a:ext>
            </a:extLst>
          </p:cNvPr>
          <p:cNvSpPr/>
          <p:nvPr/>
        </p:nvSpPr>
        <p:spPr>
          <a:xfrm>
            <a:off x="7100315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FE50402-A6A3-49A9-155A-7B1349ED32E8}"/>
              </a:ext>
            </a:extLst>
          </p:cNvPr>
          <p:cNvSpPr/>
          <p:nvPr/>
        </p:nvSpPr>
        <p:spPr>
          <a:xfrm>
            <a:off x="8305814" y="196991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17B56A9-4DB6-7F4E-3C76-344B0379E10A}"/>
              </a:ext>
            </a:extLst>
          </p:cNvPr>
          <p:cNvSpPr/>
          <p:nvPr/>
        </p:nvSpPr>
        <p:spPr>
          <a:xfrm>
            <a:off x="7100315" y="320335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A9A8D52-32D1-F194-D5AB-5BB7C8A71942}"/>
              </a:ext>
            </a:extLst>
          </p:cNvPr>
          <p:cNvSpPr/>
          <p:nvPr/>
        </p:nvSpPr>
        <p:spPr>
          <a:xfrm>
            <a:off x="8294105" y="4192664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Audio 20">
            <a:extLst>
              <a:ext uri="{FF2B5EF4-FFF2-40B4-BE49-F238E27FC236}">
                <a16:creationId xmlns:a16="http://schemas.microsoft.com/office/drawing/2014/main" id="{6EBDF055-19DD-8B44-D744-7B261EF7EA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0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238"/>
    </mc:Choice>
    <mc:Fallback xmlns="">
      <p:transition spd="slow" advClick="0" advTm="19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10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E80BD-53D3-18B4-2BFC-F86386BE9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08A60BC-6B88-6D4D-B5EA-070D24D0AE6B}"/>
              </a:ext>
            </a:extLst>
          </p:cNvPr>
          <p:cNvSpPr/>
          <p:nvPr/>
        </p:nvSpPr>
        <p:spPr>
          <a:xfrm>
            <a:off x="8320614" y="300616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FB49586-B38F-F772-766D-F2B2703F25A5}"/>
              </a:ext>
            </a:extLst>
          </p:cNvPr>
          <p:cNvSpPr/>
          <p:nvPr/>
        </p:nvSpPr>
        <p:spPr>
          <a:xfrm>
            <a:off x="7095093" y="300616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4C707E-850A-0DFA-1EE6-D7B057F44ACC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5BBBA4-DEBE-9E86-4E70-39774554DFF0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0E4A6A-CDF7-9513-70C3-38E5BB989F26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664820-098E-AC3F-17D3-74ED96F5EBCD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536C77-2EA5-7391-128D-B674FF786C37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C6AEDD0-93EB-7BDF-FFEC-918230DC7A59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9187BE9-9ED9-6A0E-AA3C-AAC0B8E180BD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26F5C2C5-7318-D4FD-7D29-2EAC6B8617FB}"/>
              </a:ext>
            </a:extLst>
          </p:cNvPr>
          <p:cNvSpPr/>
          <p:nvPr/>
        </p:nvSpPr>
        <p:spPr>
          <a:xfrm>
            <a:off x="7717955" y="359811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575E142-194F-FE55-7BE6-D9785FAA60C1}"/>
              </a:ext>
            </a:extLst>
          </p:cNvPr>
          <p:cNvSpPr/>
          <p:nvPr/>
        </p:nvSpPr>
        <p:spPr>
          <a:xfrm>
            <a:off x="7095093" y="416752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8FE4455-0A43-3FFB-D11A-87161BD1C693}"/>
              </a:ext>
            </a:extLst>
          </p:cNvPr>
          <p:cNvSpPr/>
          <p:nvPr/>
        </p:nvSpPr>
        <p:spPr>
          <a:xfrm>
            <a:off x="8320614" y="418508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Audio 18">
            <a:extLst>
              <a:ext uri="{FF2B5EF4-FFF2-40B4-BE49-F238E27FC236}">
                <a16:creationId xmlns:a16="http://schemas.microsoft.com/office/drawing/2014/main" id="{CB060037-B439-8D82-8A7F-DEB8B528B4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59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89"/>
    </mc:Choice>
    <mc:Fallback xmlns="">
      <p:transition spd="slow" advClick="0" advTm="17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FE914-339D-45C5-921D-B7C5568445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0A35680-FED4-6315-E215-CCBB6503C16C}"/>
              </a:ext>
            </a:extLst>
          </p:cNvPr>
          <p:cNvSpPr/>
          <p:nvPr/>
        </p:nvSpPr>
        <p:spPr>
          <a:xfrm>
            <a:off x="8132192" y="80169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FC680B3-63FB-E22E-2DA9-C7CA3014632B}"/>
              </a:ext>
            </a:extLst>
          </p:cNvPr>
          <p:cNvSpPr/>
          <p:nvPr/>
        </p:nvSpPr>
        <p:spPr>
          <a:xfrm>
            <a:off x="7283641" y="8051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1E999C-0F95-9D91-4AB4-44CF3F21319A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B3209E-04E9-21A6-DB16-971EC896A895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FCAAFF-EF80-7256-B93D-B382DF20FD6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4E3C93-950A-7E53-C7A4-4C89C22F62C7}"/>
              </a:ext>
            </a:extLst>
          </p:cNvPr>
          <p:cNvSpPr txBox="1"/>
          <p:nvPr/>
        </p:nvSpPr>
        <p:spPr>
          <a:xfrm>
            <a:off x="4912302" y="4668975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BF4DC5-A63B-C387-6848-64362AA5090E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83C1542-D296-AA27-901B-5662496C1D18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283214E-051A-0A7A-6A27-0038BED42C22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7505EECA-EB21-A999-13BE-058290279CC6}"/>
              </a:ext>
            </a:extLst>
          </p:cNvPr>
          <p:cNvSpPr/>
          <p:nvPr/>
        </p:nvSpPr>
        <p:spPr>
          <a:xfrm>
            <a:off x="7298720" y="1447171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653F130-F868-02F4-413C-EAF31D72C6DA}"/>
              </a:ext>
            </a:extLst>
          </p:cNvPr>
          <p:cNvSpPr/>
          <p:nvPr/>
        </p:nvSpPr>
        <p:spPr>
          <a:xfrm>
            <a:off x="8135835" y="1444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0785615-6F39-AA05-A599-0A1AFA893FAE}"/>
              </a:ext>
            </a:extLst>
          </p:cNvPr>
          <p:cNvSpPr/>
          <p:nvPr/>
        </p:nvSpPr>
        <p:spPr>
          <a:xfrm>
            <a:off x="7290742" y="208039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9C1299E-B7A0-ADA3-2B5E-31400DA5BFAE}"/>
              </a:ext>
            </a:extLst>
          </p:cNvPr>
          <p:cNvSpPr/>
          <p:nvPr/>
        </p:nvSpPr>
        <p:spPr>
          <a:xfrm>
            <a:off x="8132192" y="208366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4FA4BD-FA2E-BF73-7D0C-DD27D89C07A8}"/>
              </a:ext>
            </a:extLst>
          </p:cNvPr>
          <p:cNvSpPr/>
          <p:nvPr/>
        </p:nvSpPr>
        <p:spPr>
          <a:xfrm>
            <a:off x="7674992" y="356640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Audio 31">
            <a:extLst>
              <a:ext uri="{FF2B5EF4-FFF2-40B4-BE49-F238E27FC236}">
                <a16:creationId xmlns:a16="http://schemas.microsoft.com/office/drawing/2014/main" id="{2C247128-81FD-FD82-09A5-923728C119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2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15"/>
    </mc:Choice>
    <mc:Fallback xmlns="">
      <p:transition spd="slow" advTm="19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3B5BE-829D-C638-5998-AA09B2ACE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0E81AC1-5A11-DD85-EE44-45CC5F3D8735}"/>
              </a:ext>
            </a:extLst>
          </p:cNvPr>
          <p:cNvSpPr/>
          <p:nvPr/>
        </p:nvSpPr>
        <p:spPr>
          <a:xfrm>
            <a:off x="8280662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9D1227A-A5FA-46BC-E439-80575BA63D2A}"/>
              </a:ext>
            </a:extLst>
          </p:cNvPr>
          <p:cNvSpPr/>
          <p:nvPr/>
        </p:nvSpPr>
        <p:spPr>
          <a:xfrm>
            <a:off x="7225585" y="9487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0282F5-15E7-8414-DD35-52593C8F929F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B7236A-9997-DBBA-7121-B7FBF4E90685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61C85C-DF6C-0E59-637F-8750A19706A0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1A6E55-A80F-EB85-12BC-BF550BF5A943}"/>
              </a:ext>
            </a:extLst>
          </p:cNvPr>
          <p:cNvSpPr txBox="1"/>
          <p:nvPr/>
        </p:nvSpPr>
        <p:spPr>
          <a:xfrm>
            <a:off x="4796271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E83073-C66D-9C3F-2A34-76BB8D69910C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DB5B7C7-8925-6571-5BA0-788A302FFD0C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C91971C-0054-83EC-537D-DDBEF39606F8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E8CC30B1-1236-FAF0-CBBC-8990CE28E9AA}"/>
              </a:ext>
            </a:extLst>
          </p:cNvPr>
          <p:cNvSpPr/>
          <p:nvPr/>
        </p:nvSpPr>
        <p:spPr>
          <a:xfrm>
            <a:off x="7223893" y="183844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E84B0DE-6B7B-CB71-60B3-47691CBC7401}"/>
              </a:ext>
            </a:extLst>
          </p:cNvPr>
          <p:cNvSpPr/>
          <p:nvPr/>
        </p:nvSpPr>
        <p:spPr>
          <a:xfrm>
            <a:off x="8294863" y="184222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371706D-0BC8-E772-A61C-07433FB38E91}"/>
              </a:ext>
            </a:extLst>
          </p:cNvPr>
          <p:cNvSpPr/>
          <p:nvPr/>
        </p:nvSpPr>
        <p:spPr>
          <a:xfrm>
            <a:off x="7223893" y="3135906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E27A1A-73C2-8BE9-FF43-960C800AA375}"/>
              </a:ext>
            </a:extLst>
          </p:cNvPr>
          <p:cNvSpPr/>
          <p:nvPr/>
        </p:nvSpPr>
        <p:spPr>
          <a:xfrm>
            <a:off x="7752278" y="361825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EC3B6BC-24A2-E070-5335-A9D4237DFC01}"/>
              </a:ext>
            </a:extLst>
          </p:cNvPr>
          <p:cNvSpPr/>
          <p:nvPr/>
        </p:nvSpPr>
        <p:spPr>
          <a:xfrm>
            <a:off x="8280662" y="3143472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19D1D49-6F1D-BA7D-13E0-0C362DA1C963}"/>
              </a:ext>
            </a:extLst>
          </p:cNvPr>
          <p:cNvSpPr/>
          <p:nvPr/>
        </p:nvSpPr>
        <p:spPr>
          <a:xfrm>
            <a:off x="7255193" y="4165019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8D52ED7-2728-9B4C-DF9E-2B30D8FE9F03}"/>
              </a:ext>
            </a:extLst>
          </p:cNvPr>
          <p:cNvSpPr/>
          <p:nvPr/>
        </p:nvSpPr>
        <p:spPr>
          <a:xfrm>
            <a:off x="8287610" y="4197653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Audio 22">
            <a:extLst>
              <a:ext uri="{FF2B5EF4-FFF2-40B4-BE49-F238E27FC236}">
                <a16:creationId xmlns:a16="http://schemas.microsoft.com/office/drawing/2014/main" id="{04341179-3D74-0FD7-6AA8-D39EB55BB9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53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2695"/>
    </mc:Choice>
    <mc:Fallback xmlns="">
      <p:transition spd="slow" advClick="0" advTm="226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7" grpId="0" animBg="1"/>
      <p:bldP spid="10" grpId="0" animBg="1"/>
      <p:bldP spid="14" grpId="0" animBg="1"/>
      <p:bldP spid="15" grpId="0" animBg="1"/>
      <p:bldP spid="17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C42BC-12B3-D65D-D83B-E6FA62E84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EE308BE8-9CC4-5163-B179-AF658D1C6AF6}"/>
              </a:ext>
            </a:extLst>
          </p:cNvPr>
          <p:cNvSpPr/>
          <p:nvPr/>
        </p:nvSpPr>
        <p:spPr>
          <a:xfrm>
            <a:off x="7682785" y="140595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3B9F30C-FB15-6A75-AD29-0BDC26C85B5C}"/>
              </a:ext>
            </a:extLst>
          </p:cNvPr>
          <p:cNvSpPr/>
          <p:nvPr/>
        </p:nvSpPr>
        <p:spPr>
          <a:xfrm>
            <a:off x="7048047" y="825665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F2CBB6-FAAC-2C50-C605-36874A6BAD70}"/>
              </a:ext>
            </a:extLst>
          </p:cNvPr>
          <p:cNvSpPr txBox="1"/>
          <p:nvPr/>
        </p:nvSpPr>
        <p:spPr>
          <a:xfrm>
            <a:off x="4796271" y="540984"/>
            <a:ext cx="7619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449A34-CDFF-9704-8DC1-2886600C35F6}"/>
              </a:ext>
            </a:extLst>
          </p:cNvPr>
          <p:cNvSpPr txBox="1"/>
          <p:nvPr/>
        </p:nvSpPr>
        <p:spPr>
          <a:xfrm>
            <a:off x="4796271" y="2626382"/>
            <a:ext cx="761999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5FED48-2F9A-B93C-0A9A-203637971A69}"/>
              </a:ext>
            </a:extLst>
          </p:cNvPr>
          <p:cNvSpPr/>
          <p:nvPr/>
        </p:nvSpPr>
        <p:spPr>
          <a:xfrm rot="5400000">
            <a:off x="5719232" y="1605723"/>
            <a:ext cx="4384306" cy="22548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C42AC2-8134-861C-6F16-D65489F5072A}"/>
              </a:ext>
            </a:extLst>
          </p:cNvPr>
          <p:cNvSpPr txBox="1"/>
          <p:nvPr/>
        </p:nvSpPr>
        <p:spPr>
          <a:xfrm>
            <a:off x="4787977" y="471178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948F0F-0373-45EF-405D-46E3B67490B4}"/>
              </a:ext>
            </a:extLst>
          </p:cNvPr>
          <p:cNvSpPr txBox="1"/>
          <p:nvPr/>
        </p:nvSpPr>
        <p:spPr>
          <a:xfrm>
            <a:off x="3060197" y="2781430"/>
            <a:ext cx="147724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0" dirty="0"/>
              <a:t>+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CBBF475-A654-24D2-A9E6-32E31B7C027B}"/>
              </a:ext>
            </a:extLst>
          </p:cNvPr>
          <p:cNvCxnSpPr/>
          <p:nvPr/>
        </p:nvCxnSpPr>
        <p:spPr>
          <a:xfrm>
            <a:off x="6783971" y="2728132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704101D-6D7C-61E8-5054-7E4600852EC0}"/>
              </a:ext>
            </a:extLst>
          </p:cNvPr>
          <p:cNvCxnSpPr/>
          <p:nvPr/>
        </p:nvCxnSpPr>
        <p:spPr>
          <a:xfrm>
            <a:off x="4278603" y="4928807"/>
            <a:ext cx="22548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B610D7E1-276A-264D-7E9F-988436539C30}"/>
              </a:ext>
            </a:extLst>
          </p:cNvPr>
          <p:cNvSpPr/>
          <p:nvPr/>
        </p:nvSpPr>
        <p:spPr>
          <a:xfrm>
            <a:off x="8320614" y="200803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3687699-CDF9-1EC4-1008-83B66F8C7D09}"/>
              </a:ext>
            </a:extLst>
          </p:cNvPr>
          <p:cNvSpPr/>
          <p:nvPr/>
        </p:nvSpPr>
        <p:spPr>
          <a:xfrm>
            <a:off x="7048047" y="3135907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96B32CA-A93F-EC61-8DC8-F05A6D23453F}"/>
              </a:ext>
            </a:extLst>
          </p:cNvPr>
          <p:cNvSpPr/>
          <p:nvPr/>
        </p:nvSpPr>
        <p:spPr>
          <a:xfrm>
            <a:off x="7682785" y="3672668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329AD52-CCCA-AA29-C937-9F8BA69C1F95}"/>
              </a:ext>
            </a:extLst>
          </p:cNvPr>
          <p:cNvSpPr/>
          <p:nvPr/>
        </p:nvSpPr>
        <p:spPr>
          <a:xfrm>
            <a:off x="8320614" y="4254580"/>
            <a:ext cx="457200" cy="457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pic>
        <p:nvPicPr>
          <p:cNvPr id="28" name="Audio 27">
            <a:extLst>
              <a:ext uri="{FF2B5EF4-FFF2-40B4-BE49-F238E27FC236}">
                <a16:creationId xmlns:a16="http://schemas.microsoft.com/office/drawing/2014/main" id="{DDC6AD0F-73B0-CAE7-0A70-8C22DB3D0C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4.06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5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93"/>
    </mc:Choice>
    <mc:Fallback xmlns="">
      <p:transition spd="slow" advTm="189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7" presetClass="emph" presetSubtype="0" fill="remove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7" presetClass="emph" presetSubtype="0" fill="remove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5" grpId="0" animBg="1"/>
      <p:bldP spid="8" grpId="0" animBg="1"/>
      <p:bldP spid="11" grpId="0"/>
      <p:bldP spid="13" grpId="0"/>
      <p:bldP spid="3" grpId="0"/>
      <p:bldP spid="12" grpId="0"/>
      <p:bldP spid="6" grpId="0" animBg="1"/>
      <p:bldP spid="10" grpId="0" animBg="1"/>
      <p:bldP spid="1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84</Words>
  <Application>Microsoft Office PowerPoint</Application>
  <PresentationFormat>Widescreen</PresentationFormat>
  <Paragraphs>61</Paragraphs>
  <Slides>16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Dot Number Total  Lesson 1- Hear problem, count dots, say problem &amp; answer (Hear, Count, Say)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Poncy, Brian</dc:creator>
  <cp:lastModifiedBy>Poncy, Brian</cp:lastModifiedBy>
  <cp:revision>1</cp:revision>
  <dcterms:created xsi:type="dcterms:W3CDTF">2025-08-10T18:10:20Z</dcterms:created>
  <dcterms:modified xsi:type="dcterms:W3CDTF">2025-08-10T19:49:32Z</dcterms:modified>
</cp:coreProperties>
</file>