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293" r:id="rId4"/>
    <p:sldId id="347" r:id="rId5"/>
    <p:sldId id="306" r:id="rId6"/>
    <p:sldId id="297" r:id="rId7"/>
    <p:sldId id="309" r:id="rId8"/>
    <p:sldId id="350" r:id="rId9"/>
    <p:sldId id="311" r:id="rId10"/>
    <p:sldId id="295" r:id="rId11"/>
    <p:sldId id="264" r:id="rId12"/>
    <p:sldId id="34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1BABB3-EFA2-4497-A170-2161E950FB73}" v="16" dt="2025-08-13T04:59:42.164"/>
    <p1510:client id="{D171EB4E-F694-4811-AED8-814A27E4AE54}" v="2" dt="2025-08-13T05:40:59.5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21BABB3-EFA2-4497-A170-2161E950FB73}"/>
    <pc:docChg chg="addSld delSld modSld">
      <pc:chgData name="Poncy, Brian" userId="002c98f0-3707-44e7-b27e-58ac2885d61f" providerId="ADAL" clId="{B21BABB3-EFA2-4497-A170-2161E950FB73}" dt="2025-08-13T05:00:04.371" v="72" actId="1076"/>
      <pc:docMkLst>
        <pc:docMk/>
      </pc:docMkLst>
      <pc:sldChg chg="modSp mod">
        <pc:chgData name="Poncy, Brian" userId="002c98f0-3707-44e7-b27e-58ac2885d61f" providerId="ADAL" clId="{B21BABB3-EFA2-4497-A170-2161E950FB73}" dt="2025-08-13T05:00:04.371" v="72" actId="1076"/>
        <pc:sldMkLst>
          <pc:docMk/>
          <pc:sldMk cId="1152498174" sldId="257"/>
        </pc:sldMkLst>
        <pc:spChg chg="mod">
          <ac:chgData name="Poncy, Brian" userId="002c98f0-3707-44e7-b27e-58ac2885d61f" providerId="ADAL" clId="{B21BABB3-EFA2-4497-A170-2161E950FB73}" dt="2025-08-13T05:00:04.371" v="72" actId="1076"/>
          <ac:spMkLst>
            <pc:docMk/>
            <pc:sldMk cId="1152498174" sldId="257"/>
            <ac:spMk id="2" creationId="{7D11E6F9-48A4-0F48-121D-CA789C12D048}"/>
          </ac:spMkLst>
        </pc:spChg>
      </pc:sldChg>
      <pc:sldChg chg="add">
        <pc:chgData name="Poncy, Brian" userId="002c98f0-3707-44e7-b27e-58ac2885d61f" providerId="ADAL" clId="{B21BABB3-EFA2-4497-A170-2161E950FB73}" dt="2025-08-13T04:52:37.207" v="41"/>
        <pc:sldMkLst>
          <pc:docMk/>
          <pc:sldMk cId="3220411780" sldId="263"/>
        </pc:sldMkLst>
      </pc:sldChg>
      <pc:sldChg chg="del">
        <pc:chgData name="Poncy, Brian" userId="002c98f0-3707-44e7-b27e-58ac2885d61f" providerId="ADAL" clId="{B21BABB3-EFA2-4497-A170-2161E950FB73}" dt="2025-08-13T04:52:41.589" v="52" actId="47"/>
        <pc:sldMkLst>
          <pc:docMk/>
          <pc:sldMk cId="1931456453" sldId="292"/>
        </pc:sldMkLst>
      </pc:sldChg>
      <pc:sldChg chg="add">
        <pc:chgData name="Poncy, Brian" userId="002c98f0-3707-44e7-b27e-58ac2885d61f" providerId="ADAL" clId="{B21BABB3-EFA2-4497-A170-2161E950FB73}" dt="2025-08-13T04:54:00.415" v="57"/>
        <pc:sldMkLst>
          <pc:docMk/>
          <pc:sldMk cId="2277996572" sldId="293"/>
        </pc:sldMkLst>
      </pc:sldChg>
      <pc:sldChg chg="del">
        <pc:chgData name="Poncy, Brian" userId="002c98f0-3707-44e7-b27e-58ac2885d61f" providerId="ADAL" clId="{B21BABB3-EFA2-4497-A170-2161E950FB73}" dt="2025-08-13T04:52:39.813" v="44" actId="47"/>
        <pc:sldMkLst>
          <pc:docMk/>
          <pc:sldMk cId="2191403778" sldId="294"/>
        </pc:sldMkLst>
      </pc:sldChg>
      <pc:sldChg chg="add del">
        <pc:chgData name="Poncy, Brian" userId="002c98f0-3707-44e7-b27e-58ac2885d61f" providerId="ADAL" clId="{B21BABB3-EFA2-4497-A170-2161E950FB73}" dt="2025-08-13T04:56:33.817" v="66"/>
        <pc:sldMkLst>
          <pc:docMk/>
          <pc:sldMk cId="3269217665" sldId="295"/>
        </pc:sldMkLst>
      </pc:sldChg>
      <pc:sldChg chg="add">
        <pc:chgData name="Poncy, Brian" userId="002c98f0-3707-44e7-b27e-58ac2885d61f" providerId="ADAL" clId="{B21BABB3-EFA2-4497-A170-2161E950FB73}" dt="2025-08-13T04:55:10.945" v="61"/>
        <pc:sldMkLst>
          <pc:docMk/>
          <pc:sldMk cId="2015802325" sldId="297"/>
        </pc:sldMkLst>
      </pc:sldChg>
      <pc:sldChg chg="add">
        <pc:chgData name="Poncy, Brian" userId="002c98f0-3707-44e7-b27e-58ac2885d61f" providerId="ADAL" clId="{B21BABB3-EFA2-4497-A170-2161E950FB73}" dt="2025-08-13T04:55:34.209" v="63"/>
        <pc:sldMkLst>
          <pc:docMk/>
          <pc:sldMk cId="3598993338" sldId="300"/>
        </pc:sldMkLst>
      </pc:sldChg>
      <pc:sldChg chg="del">
        <pc:chgData name="Poncy, Brian" userId="002c98f0-3707-44e7-b27e-58ac2885d61f" providerId="ADAL" clId="{B21BABB3-EFA2-4497-A170-2161E950FB73}" dt="2025-08-13T04:52:40.118" v="46" actId="47"/>
        <pc:sldMkLst>
          <pc:docMk/>
          <pc:sldMk cId="1699349989" sldId="301"/>
        </pc:sldMkLst>
      </pc:sldChg>
      <pc:sldChg chg="add">
        <pc:chgData name="Poncy, Brian" userId="002c98f0-3707-44e7-b27e-58ac2885d61f" providerId="ADAL" clId="{B21BABB3-EFA2-4497-A170-2161E950FB73}" dt="2025-08-13T04:54:35.198" v="59"/>
        <pc:sldMkLst>
          <pc:docMk/>
          <pc:sldMk cId="4219326482" sldId="302"/>
        </pc:sldMkLst>
      </pc:sldChg>
      <pc:sldChg chg="del">
        <pc:chgData name="Poncy, Brian" userId="002c98f0-3707-44e7-b27e-58ac2885d61f" providerId="ADAL" clId="{B21BABB3-EFA2-4497-A170-2161E950FB73}" dt="2025-08-13T04:52:40.563" v="49" actId="47"/>
        <pc:sldMkLst>
          <pc:docMk/>
          <pc:sldMk cId="4110384119" sldId="303"/>
        </pc:sldMkLst>
      </pc:sldChg>
      <pc:sldChg chg="add">
        <pc:chgData name="Poncy, Brian" userId="002c98f0-3707-44e7-b27e-58ac2885d61f" providerId="ADAL" clId="{B21BABB3-EFA2-4497-A170-2161E950FB73}" dt="2025-08-13T04:59:30.162" v="70"/>
        <pc:sldMkLst>
          <pc:docMk/>
          <pc:sldMk cId="316265992" sldId="304"/>
        </pc:sldMkLst>
      </pc:sldChg>
      <pc:sldChg chg="add">
        <pc:chgData name="Poncy, Brian" userId="002c98f0-3707-44e7-b27e-58ac2885d61f" providerId="ADAL" clId="{B21BABB3-EFA2-4497-A170-2161E950FB73}" dt="2025-08-13T04:55:00.019" v="60"/>
        <pc:sldMkLst>
          <pc:docMk/>
          <pc:sldMk cId="797198459" sldId="306"/>
        </pc:sldMkLst>
      </pc:sldChg>
      <pc:sldChg chg="add del">
        <pc:chgData name="Poncy, Brian" userId="002c98f0-3707-44e7-b27e-58ac2885d61f" providerId="ADAL" clId="{B21BABB3-EFA2-4497-A170-2161E950FB73}" dt="2025-08-13T04:55:26.159" v="62"/>
        <pc:sldMkLst>
          <pc:docMk/>
          <pc:sldMk cId="1898995063" sldId="309"/>
        </pc:sldMkLst>
      </pc:sldChg>
      <pc:sldChg chg="del">
        <pc:chgData name="Poncy, Brian" userId="002c98f0-3707-44e7-b27e-58ac2885d61f" providerId="ADAL" clId="{B21BABB3-EFA2-4497-A170-2161E950FB73}" dt="2025-08-13T04:52:41.506" v="51" actId="47"/>
        <pc:sldMkLst>
          <pc:docMk/>
          <pc:sldMk cId="3182260757" sldId="310"/>
        </pc:sldMkLst>
      </pc:sldChg>
      <pc:sldChg chg="add">
        <pc:chgData name="Poncy, Brian" userId="002c98f0-3707-44e7-b27e-58ac2885d61f" providerId="ADAL" clId="{B21BABB3-EFA2-4497-A170-2161E950FB73}" dt="2025-08-13T04:56:04.327" v="65"/>
        <pc:sldMkLst>
          <pc:docMk/>
          <pc:sldMk cId="4270709004" sldId="311"/>
        </pc:sldMkLst>
      </pc:sldChg>
      <pc:sldChg chg="add">
        <pc:chgData name="Poncy, Brian" userId="002c98f0-3707-44e7-b27e-58ac2885d61f" providerId="ADAL" clId="{B21BABB3-EFA2-4497-A170-2161E950FB73}" dt="2025-08-13T04:57:43.905" v="68"/>
        <pc:sldMkLst>
          <pc:docMk/>
          <pc:sldMk cId="1208376013" sldId="341"/>
        </pc:sldMkLst>
      </pc:sldChg>
      <pc:sldChg chg="del">
        <pc:chgData name="Poncy, Brian" userId="002c98f0-3707-44e7-b27e-58ac2885d61f" providerId="ADAL" clId="{B21BABB3-EFA2-4497-A170-2161E950FB73}" dt="2025-08-13T04:52:40.702" v="50" actId="47"/>
        <pc:sldMkLst>
          <pc:docMk/>
          <pc:sldMk cId="3598553759" sldId="342"/>
        </pc:sldMkLst>
      </pc:sldChg>
      <pc:sldChg chg="del">
        <pc:chgData name="Poncy, Brian" userId="002c98f0-3707-44e7-b27e-58ac2885d61f" providerId="ADAL" clId="{B21BABB3-EFA2-4497-A170-2161E950FB73}" dt="2025-08-13T04:52:39.506" v="42" actId="47"/>
        <pc:sldMkLst>
          <pc:docMk/>
          <pc:sldMk cId="2618300859" sldId="344"/>
        </pc:sldMkLst>
      </pc:sldChg>
      <pc:sldChg chg="del">
        <pc:chgData name="Poncy, Brian" userId="002c98f0-3707-44e7-b27e-58ac2885d61f" providerId="ADAL" clId="{B21BABB3-EFA2-4497-A170-2161E950FB73}" dt="2025-08-13T04:52:40.263" v="47" actId="47"/>
        <pc:sldMkLst>
          <pc:docMk/>
          <pc:sldMk cId="632546042" sldId="345"/>
        </pc:sldMkLst>
      </pc:sldChg>
      <pc:sldChg chg="del">
        <pc:chgData name="Poncy, Brian" userId="002c98f0-3707-44e7-b27e-58ac2885d61f" providerId="ADAL" clId="{B21BABB3-EFA2-4497-A170-2161E950FB73}" dt="2025-08-13T04:52:42.502" v="55" actId="47"/>
        <pc:sldMkLst>
          <pc:docMk/>
          <pc:sldMk cId="227626106" sldId="346"/>
        </pc:sldMkLst>
      </pc:sldChg>
      <pc:sldChg chg="add">
        <pc:chgData name="Poncy, Brian" userId="002c98f0-3707-44e7-b27e-58ac2885d61f" providerId="ADAL" clId="{B21BABB3-EFA2-4497-A170-2161E950FB73}" dt="2025-08-13T04:54:18.398" v="58"/>
        <pc:sldMkLst>
          <pc:docMk/>
          <pc:sldMk cId="469615431" sldId="347"/>
        </pc:sldMkLst>
      </pc:sldChg>
      <pc:sldChg chg="add del">
        <pc:chgData name="Poncy, Brian" userId="002c98f0-3707-44e7-b27e-58ac2885d61f" providerId="ADAL" clId="{B21BABB3-EFA2-4497-A170-2161E950FB73}" dt="2025-08-13T04:55:46.095" v="64"/>
        <pc:sldMkLst>
          <pc:docMk/>
          <pc:sldMk cId="2368696158" sldId="350"/>
        </pc:sldMkLst>
      </pc:sldChg>
      <pc:sldChg chg="add">
        <pc:chgData name="Poncy, Brian" userId="002c98f0-3707-44e7-b27e-58ac2885d61f" providerId="ADAL" clId="{B21BABB3-EFA2-4497-A170-2161E950FB73}" dt="2025-08-13T04:59:42.163" v="71"/>
        <pc:sldMkLst>
          <pc:docMk/>
          <pc:sldMk cId="705410736" sldId="352"/>
        </pc:sldMkLst>
      </pc:sldChg>
      <pc:sldChg chg="del">
        <pc:chgData name="Poncy, Brian" userId="002c98f0-3707-44e7-b27e-58ac2885d61f" providerId="ADAL" clId="{B21BABB3-EFA2-4497-A170-2161E950FB73}" dt="2025-08-13T04:52:41.757" v="53" actId="47"/>
        <pc:sldMkLst>
          <pc:docMk/>
          <pc:sldMk cId="1609816378" sldId="353"/>
        </pc:sldMkLst>
      </pc:sldChg>
      <pc:sldChg chg="add del">
        <pc:chgData name="Poncy, Brian" userId="002c98f0-3707-44e7-b27e-58ac2885d61f" providerId="ADAL" clId="{B21BABB3-EFA2-4497-A170-2161E950FB73}" dt="2025-08-13T04:57:04.689" v="67"/>
        <pc:sldMkLst>
          <pc:docMk/>
          <pc:sldMk cId="4080364324" sldId="356"/>
        </pc:sldMkLst>
      </pc:sldChg>
      <pc:sldChg chg="add">
        <pc:chgData name="Poncy, Brian" userId="002c98f0-3707-44e7-b27e-58ac2885d61f" providerId="ADAL" clId="{B21BABB3-EFA2-4497-A170-2161E950FB73}" dt="2025-08-13T04:58:41.018" v="69"/>
        <pc:sldMkLst>
          <pc:docMk/>
          <pc:sldMk cId="898051146" sldId="357"/>
        </pc:sldMkLst>
      </pc:sldChg>
      <pc:sldChg chg="del">
        <pc:chgData name="Poncy, Brian" userId="002c98f0-3707-44e7-b27e-58ac2885d61f" providerId="ADAL" clId="{B21BABB3-EFA2-4497-A170-2161E950FB73}" dt="2025-08-13T04:52:43.185" v="56" actId="47"/>
        <pc:sldMkLst>
          <pc:docMk/>
          <pc:sldMk cId="3157277019" sldId="359"/>
        </pc:sldMkLst>
      </pc:sldChg>
    </pc:docChg>
  </pc:docChgLst>
  <pc:docChgLst>
    <pc:chgData name="Poncy, Brian" userId="002c98f0-3707-44e7-b27e-58ac2885d61f" providerId="ADAL" clId="{D171EB4E-F694-4811-AED8-814A27E4AE54}"/>
    <pc:docChg chg="undo custSel addSld delSld modSld">
      <pc:chgData name="Poncy, Brian" userId="002c98f0-3707-44e7-b27e-58ac2885d61f" providerId="ADAL" clId="{D171EB4E-F694-4811-AED8-814A27E4AE54}" dt="2025-08-13T05:41:45.036" v="12" actId="20577"/>
      <pc:docMkLst>
        <pc:docMk/>
      </pc:docMkLst>
      <pc:sldChg chg="modSp mod">
        <pc:chgData name="Poncy, Brian" userId="002c98f0-3707-44e7-b27e-58ac2885d61f" providerId="ADAL" clId="{D171EB4E-F694-4811-AED8-814A27E4AE54}" dt="2025-08-13T05:41:45.036" v="12" actId="20577"/>
        <pc:sldMkLst>
          <pc:docMk/>
          <pc:sldMk cId="1152498174" sldId="257"/>
        </pc:sldMkLst>
        <pc:spChg chg="mod">
          <ac:chgData name="Poncy, Brian" userId="002c98f0-3707-44e7-b27e-58ac2885d61f" providerId="ADAL" clId="{D171EB4E-F694-4811-AED8-814A27E4AE54}" dt="2025-08-13T05:41:45.036" v="12" actId="20577"/>
          <ac:spMkLst>
            <pc:docMk/>
            <pc:sldMk cId="1152498174" sldId="257"/>
            <ac:spMk id="2" creationId="{7D11E6F9-48A4-0F48-121D-CA789C12D048}"/>
          </ac:spMkLst>
        </pc:spChg>
      </pc:sldChg>
      <pc:sldChg chg="add del">
        <pc:chgData name="Poncy, Brian" userId="002c98f0-3707-44e7-b27e-58ac2885d61f" providerId="ADAL" clId="{D171EB4E-F694-4811-AED8-814A27E4AE54}" dt="2025-08-13T05:40:18.692" v="8" actId="47"/>
        <pc:sldMkLst>
          <pc:docMk/>
          <pc:sldMk cId="3174602662" sldId="264"/>
        </pc:sldMkLst>
      </pc:sldChg>
      <pc:sldChg chg="del">
        <pc:chgData name="Poncy, Brian" userId="002c98f0-3707-44e7-b27e-58ac2885d61f" providerId="ADAL" clId="{D171EB4E-F694-4811-AED8-814A27E4AE54}" dt="2025-08-13T05:38:44.672" v="3" actId="47"/>
        <pc:sldMkLst>
          <pc:docMk/>
          <pc:sldMk cId="3598993338" sldId="300"/>
        </pc:sldMkLst>
      </pc:sldChg>
      <pc:sldChg chg="del">
        <pc:chgData name="Poncy, Brian" userId="002c98f0-3707-44e7-b27e-58ac2885d61f" providerId="ADAL" clId="{D171EB4E-F694-4811-AED8-814A27E4AE54}" dt="2025-08-13T05:38:11.023" v="1" actId="47"/>
        <pc:sldMkLst>
          <pc:docMk/>
          <pc:sldMk cId="4219326482" sldId="302"/>
        </pc:sldMkLst>
      </pc:sldChg>
      <pc:sldChg chg="del">
        <pc:chgData name="Poncy, Brian" userId="002c98f0-3707-44e7-b27e-58ac2885d61f" providerId="ADAL" clId="{D171EB4E-F694-4811-AED8-814A27E4AE54}" dt="2025-08-13T05:39:02.612" v="5" actId="47"/>
        <pc:sldMkLst>
          <pc:docMk/>
          <pc:sldMk cId="316265992" sldId="304"/>
        </pc:sldMkLst>
      </pc:sldChg>
      <pc:sldChg chg="del">
        <pc:chgData name="Poncy, Brian" userId="002c98f0-3707-44e7-b27e-58ac2885d61f" providerId="ADAL" clId="{D171EB4E-F694-4811-AED8-814A27E4AE54}" dt="2025-08-13T05:40:35.308" v="9" actId="47"/>
        <pc:sldMkLst>
          <pc:docMk/>
          <pc:sldMk cId="1208376013" sldId="341"/>
        </pc:sldMkLst>
      </pc:sldChg>
      <pc:sldChg chg="add">
        <pc:chgData name="Poncy, Brian" userId="002c98f0-3707-44e7-b27e-58ac2885d61f" providerId="ADAL" clId="{D171EB4E-F694-4811-AED8-814A27E4AE54}" dt="2025-08-13T05:40:59.592" v="10"/>
        <pc:sldMkLst>
          <pc:docMk/>
          <pc:sldMk cId="3241118567" sldId="346"/>
        </pc:sldMkLst>
      </pc:sldChg>
      <pc:sldChg chg="del">
        <pc:chgData name="Poncy, Brian" userId="002c98f0-3707-44e7-b27e-58ac2885d61f" providerId="ADAL" clId="{D171EB4E-F694-4811-AED8-814A27E4AE54}" dt="2025-08-13T05:38:04.235" v="0" actId="47"/>
        <pc:sldMkLst>
          <pc:docMk/>
          <pc:sldMk cId="705410736" sldId="352"/>
        </pc:sldMkLst>
      </pc:sldChg>
      <pc:sldChg chg="del">
        <pc:chgData name="Poncy, Brian" userId="002c98f0-3707-44e7-b27e-58ac2885d61f" providerId="ADAL" clId="{D171EB4E-F694-4811-AED8-814A27E4AE54}" dt="2025-08-13T05:38:35.838" v="2" actId="47"/>
        <pc:sldMkLst>
          <pc:docMk/>
          <pc:sldMk cId="4080364324" sldId="356"/>
        </pc:sldMkLst>
      </pc:sldChg>
      <pc:sldChg chg="del">
        <pc:chgData name="Poncy, Brian" userId="002c98f0-3707-44e7-b27e-58ac2885d61f" providerId="ADAL" clId="{D171EB4E-F694-4811-AED8-814A27E4AE54}" dt="2025-08-13T05:38:56.336" v="4" actId="47"/>
        <pc:sldMkLst>
          <pc:docMk/>
          <pc:sldMk cId="898051146" sldId="35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38DC9-6F5B-C067-6661-61F9C915A9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6731AC1-B527-DCFA-8D5E-BB8DCE6976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3C993D5-9C23-2CB4-6780-E6BBF304F067}"/>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5" name="Footer Placeholder 4">
            <a:extLst>
              <a:ext uri="{FF2B5EF4-FFF2-40B4-BE49-F238E27FC236}">
                <a16:creationId xmlns:a16="http://schemas.microsoft.com/office/drawing/2014/main" id="{6AC92119-B9BA-C904-9E6D-9CA75C744C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ABA975-3EA4-7ABD-AB3C-809764768C6A}"/>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3562557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179F1-1331-F817-9F0A-6D34068E50A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9A7541-5123-9699-2A1F-598433D180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91D0B3-3494-7C98-7B37-0AA4F9511D3D}"/>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5" name="Footer Placeholder 4">
            <a:extLst>
              <a:ext uri="{FF2B5EF4-FFF2-40B4-BE49-F238E27FC236}">
                <a16:creationId xmlns:a16="http://schemas.microsoft.com/office/drawing/2014/main" id="{5D60E59F-B659-5EBF-5D60-2D9C963041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37CD44-1F2F-D35E-40B3-5D74A7D258E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3700767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15678D-70A2-46F8-5483-743C2930AA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6DD91C-5240-0EA3-EBD8-639C298FA3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CC2B6-70D7-4DC0-620E-61BF7C517A60}"/>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5" name="Footer Placeholder 4">
            <a:extLst>
              <a:ext uri="{FF2B5EF4-FFF2-40B4-BE49-F238E27FC236}">
                <a16:creationId xmlns:a16="http://schemas.microsoft.com/office/drawing/2014/main" id="{35165A68-4F07-4C4B-CBDE-78DEC02049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3A11A2-568C-553C-5CA7-F5C6DDC075A6}"/>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979949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12651-F350-BB4D-C683-42C4D2EA17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8DBA4-62BF-D61C-A4C4-37EA9937EC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2E0837-21AA-EBA1-4040-C978360AA328}"/>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5" name="Footer Placeholder 4">
            <a:extLst>
              <a:ext uri="{FF2B5EF4-FFF2-40B4-BE49-F238E27FC236}">
                <a16:creationId xmlns:a16="http://schemas.microsoft.com/office/drawing/2014/main" id="{B4254CC5-56B9-A531-C768-4E38BFC938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BD1A55-F4B1-3BAB-9F95-EF6C0946F53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221690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0011B-09C8-59D7-0935-0063D43544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703514-5A0C-26E4-FB03-3FA75C954A0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EFBA4E-999B-CEA5-6B2A-1B8EB52D9780}"/>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5" name="Footer Placeholder 4">
            <a:extLst>
              <a:ext uri="{FF2B5EF4-FFF2-40B4-BE49-F238E27FC236}">
                <a16:creationId xmlns:a16="http://schemas.microsoft.com/office/drawing/2014/main" id="{794B07BF-953C-E96E-56E6-FA39ED58A3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559F9-47B4-4CCF-371B-8F15BD36DFCF}"/>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4025184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0C33A-3587-DA7C-A29C-B3366FFF3C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7A1DF5-7EAF-8E85-7733-32E0539F3D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279B3B-A9F0-C358-2172-055947ED20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5541B44-C7A3-BE68-7EB5-22E7C44CC038}"/>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6" name="Footer Placeholder 5">
            <a:extLst>
              <a:ext uri="{FF2B5EF4-FFF2-40B4-BE49-F238E27FC236}">
                <a16:creationId xmlns:a16="http://schemas.microsoft.com/office/drawing/2014/main" id="{905A0C33-8162-849A-8E68-9D64B4DE44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26C9D1-912A-8E91-DA4D-0E728709B2B5}"/>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2946307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1635F-1E4E-2684-4A8A-C225E94E621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488539-E11C-C279-901F-9DE15D375B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A53377-4649-051C-B4D0-DBD4AAD333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A40B3C0-51B0-A258-0808-EDE049A860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D30D274-836A-C0F8-8870-7060CFC0BB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710FE5-4A86-AAC1-2934-B91DC52A0324}"/>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8" name="Footer Placeholder 7">
            <a:extLst>
              <a:ext uri="{FF2B5EF4-FFF2-40B4-BE49-F238E27FC236}">
                <a16:creationId xmlns:a16="http://schemas.microsoft.com/office/drawing/2014/main" id="{52DF440A-7CEF-50EC-C23E-AF0EB1F0A5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EF9E4E-73AA-447F-5668-F4C8F3D31704}"/>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1571470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44BB7-CCBE-0D58-5BA3-6709652D8D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74EA61-E466-7156-504B-96E2E9971DB6}"/>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4" name="Footer Placeholder 3">
            <a:extLst>
              <a:ext uri="{FF2B5EF4-FFF2-40B4-BE49-F238E27FC236}">
                <a16:creationId xmlns:a16="http://schemas.microsoft.com/office/drawing/2014/main" id="{D95D8C23-2B21-A663-F818-5D57795478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6CD5373-C85D-EF2E-C1EE-9EEC04A3F04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1147087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8CC989-5FA4-0EC5-9C90-4C39FE51FDF3}"/>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3" name="Footer Placeholder 2">
            <a:extLst>
              <a:ext uri="{FF2B5EF4-FFF2-40B4-BE49-F238E27FC236}">
                <a16:creationId xmlns:a16="http://schemas.microsoft.com/office/drawing/2014/main" id="{5168641A-43C1-8062-C3B8-28D0FDFD87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DCC6B4-B65D-328E-DBC2-C789DA1A6ED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1092445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C76B9-76DD-29A8-6D61-1BEFF98AD5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A8144D-82BE-5BB0-1B8A-C2E6EADAC5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630668-78A6-EFC0-FBC1-4A0CD7E752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5E45E2-26FA-76C0-ED5F-4DCB44FF0641}"/>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6" name="Footer Placeholder 5">
            <a:extLst>
              <a:ext uri="{FF2B5EF4-FFF2-40B4-BE49-F238E27FC236}">
                <a16:creationId xmlns:a16="http://schemas.microsoft.com/office/drawing/2014/main" id="{4DC4A3A7-0E11-DD14-7B54-E92D26AA69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480C24-4884-08CB-35A0-7D8F51CCAAC4}"/>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240638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D969C-D5BD-90C2-2332-8E2C12B29E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244E2D8-AED9-7CFC-7947-2E2B283769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C5406C-96AF-0944-2F12-2A1D13DAE7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9F8761-2A1C-6602-483F-2092D82D4A7A}"/>
              </a:ext>
            </a:extLst>
          </p:cNvPr>
          <p:cNvSpPr>
            <a:spLocks noGrp="1"/>
          </p:cNvSpPr>
          <p:nvPr>
            <p:ph type="dt" sz="half" idx="10"/>
          </p:nvPr>
        </p:nvSpPr>
        <p:spPr/>
        <p:txBody>
          <a:bodyPr/>
          <a:lstStyle/>
          <a:p>
            <a:fld id="{8B1F2F0F-D983-44DB-BACF-96767AE6239A}" type="datetimeFigureOut">
              <a:rPr lang="en-US" smtClean="0"/>
              <a:t>8/13/2025</a:t>
            </a:fld>
            <a:endParaRPr lang="en-US"/>
          </a:p>
        </p:txBody>
      </p:sp>
      <p:sp>
        <p:nvSpPr>
          <p:cNvPr id="6" name="Footer Placeholder 5">
            <a:extLst>
              <a:ext uri="{FF2B5EF4-FFF2-40B4-BE49-F238E27FC236}">
                <a16:creationId xmlns:a16="http://schemas.microsoft.com/office/drawing/2014/main" id="{F3755B6C-4B5F-5757-9B63-068FEF0E1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6A9F7C-6CA4-20B8-5754-60FFF5461688}"/>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834519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4DD783-A4DC-D84E-DBF3-E974B53E15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72DDB4-B115-7606-9BCD-F12A6B59B6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A08F6E-AF98-29B7-ABAE-4C2E33A193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B1F2F0F-D983-44DB-BACF-96767AE6239A}" type="datetimeFigureOut">
              <a:rPr lang="en-US" smtClean="0"/>
              <a:t>8/13/2025</a:t>
            </a:fld>
            <a:endParaRPr lang="en-US"/>
          </a:p>
        </p:txBody>
      </p:sp>
      <p:sp>
        <p:nvSpPr>
          <p:cNvPr id="5" name="Footer Placeholder 4">
            <a:extLst>
              <a:ext uri="{FF2B5EF4-FFF2-40B4-BE49-F238E27FC236}">
                <a16:creationId xmlns:a16="http://schemas.microsoft.com/office/drawing/2014/main" id="{73528003-3652-EA2C-0F31-B142B9C10C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04C2FE8-55F8-F20F-7E54-7AE9B642CA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407D02-72AE-4A80-8F69-53BF053524B6}" type="slidenum">
              <a:rPr lang="en-US" smtClean="0"/>
              <a:t>‹#›</a:t>
            </a:fld>
            <a:endParaRPr lang="en-US"/>
          </a:p>
        </p:txBody>
      </p:sp>
    </p:spTree>
    <p:extLst>
      <p:ext uri="{BB962C8B-B14F-4D97-AF65-F5344CB8AC3E}">
        <p14:creationId xmlns:p14="http://schemas.microsoft.com/office/powerpoint/2010/main" val="752318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524000" y="3639182"/>
            <a:ext cx="9144000" cy="2387600"/>
          </a:xfrm>
        </p:spPr>
        <p:txBody>
          <a:bodyPr>
            <a:normAutofit fontScale="90000"/>
          </a:bodyPr>
          <a:lstStyle/>
          <a:p>
            <a:r>
              <a:rPr lang="en-US" dirty="0"/>
              <a:t>Dot Number Total</a:t>
            </a:r>
            <a:br>
              <a:rPr lang="en-US" dirty="0"/>
            </a:br>
            <a:br>
              <a:rPr lang="en-US" dirty="0"/>
            </a:br>
            <a:r>
              <a:rPr lang="en-US" dirty="0"/>
              <a:t>Lesson 21 - Count Up from the 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D08-092E-3322-9046-1AF01C4F9C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F81BAF-5F0C-5C61-92ED-9251C8DA0114}"/>
              </a:ext>
            </a:extLst>
          </p:cNvPr>
          <p:cNvSpPr>
            <a:spLocks noGrp="1"/>
          </p:cNvSpPr>
          <p:nvPr>
            <p:ph type="ctrTitle"/>
          </p:nvPr>
        </p:nvSpPr>
        <p:spPr>
          <a:xfrm>
            <a:off x="1276538" y="1647731"/>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2" name="Audio 21">
            <a:extLst>
              <a:ext uri="{FF2B5EF4-FFF2-40B4-BE49-F238E27FC236}">
                <a16:creationId xmlns:a16="http://schemas.microsoft.com/office/drawing/2014/main" id="{414AEB9D-DC9E-3179-1705-CC25723460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4602662"/>
      </p:ext>
    </p:extLst>
  </p:cSld>
  <p:clrMapOvr>
    <a:masterClrMapping/>
  </p:clrMapOvr>
  <mc:AlternateContent xmlns:mc="http://schemas.openxmlformats.org/markup-compatibility/2006" xmlns:p14="http://schemas.microsoft.com/office/powerpoint/2010/main">
    <mc:Choice Requires="p14">
      <p:transition spd="slow" p14:dur="2000" advTm="178793"/>
    </mc:Choice>
    <mc:Fallback xmlns="">
      <p:transition spd="slow" advTm="1787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A05B-766B-6DB6-4B25-DFEAB243AB4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4D2E2CD-D5D4-A9FA-98B2-63F915FA24EC}"/>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EB9C06-7457-E9C2-27C0-C1620CBC831E}"/>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A89F253-049E-966C-BD55-567537D67560}"/>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466D80EB-1170-830D-B0A2-18FBD241B10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7ED791C3-2AF5-CF53-DC6B-44F68DFE24F4}"/>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C5D8AE-2C1A-FE1F-3DB0-8FCA0D88FA67}"/>
              </a:ext>
            </a:extLst>
          </p:cNvPr>
          <p:cNvSpPr txBox="1"/>
          <p:nvPr/>
        </p:nvSpPr>
        <p:spPr>
          <a:xfrm>
            <a:off x="4819650"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C6939E2C-C997-7C85-151C-D9311609C22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2A95BB15-605F-CA7E-BA02-B105F19D03E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540C92-B5FD-4B09-AC22-3C60B7F8C1CD}"/>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3DDBE5-BBA1-5A43-0732-A94D5CD7A918}"/>
              </a:ext>
            </a:extLst>
          </p:cNvPr>
          <p:cNvSpPr/>
          <p:nvPr/>
        </p:nvSpPr>
        <p:spPr>
          <a:xfrm>
            <a:off x="81399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674F9124-9721-F83A-9500-3019D10D92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7996572"/>
      </p:ext>
    </p:extLst>
  </p:cSld>
  <p:clrMapOvr>
    <a:masterClrMapping/>
  </p:clrMapOvr>
  <mc:AlternateContent xmlns:mc="http://schemas.openxmlformats.org/markup-compatibility/2006" xmlns:p14="http://schemas.microsoft.com/office/powerpoint/2010/main">
    <mc:Choice Requires="p14">
      <p:transition spd="slow" p14:dur="2000" advClick="0" advTm="16251"/>
    </mc:Choice>
    <mc:Fallback xmlns="">
      <p:transition spd="slow" advClick="0" advTm="162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childTnLst>
                          </p:cTn>
                        </p:par>
                        <p:par>
                          <p:cTn id="24" fill="hold">
                            <p:stCondLst>
                              <p:cond delay="7500"/>
                            </p:stCondLst>
                            <p:childTnLst>
                              <p:par>
                                <p:cTn id="25" presetID="27" presetClass="emph" presetSubtype="0" fill="remove" grpId="0" nodeType="afterEffect">
                                  <p:stCondLst>
                                    <p:cond delay="1000"/>
                                  </p:stCondLst>
                                  <p:childTnLst>
                                    <p:animClr clrSpc="rgb" dir="cw">
                                      <p:cBhvr override="childStyle">
                                        <p:cTn id="26" dur="500" autoRev="1" fill="remove"/>
                                        <p:tgtEl>
                                          <p:spTgt spid="8"/>
                                        </p:tgtEl>
                                        <p:attrNameLst>
                                          <p:attrName>style.color</p:attrName>
                                        </p:attrNameLst>
                                      </p:cBhvr>
                                      <p:to>
                                        <a:schemeClr val="bg1"/>
                                      </p:to>
                                    </p:animClr>
                                    <p:animClr clrSpc="rgb" dir="cw">
                                      <p:cBhvr>
                                        <p:cTn id="27" dur="500" autoRev="1" fill="remove"/>
                                        <p:tgtEl>
                                          <p:spTgt spid="8"/>
                                        </p:tgtEl>
                                        <p:attrNameLst>
                                          <p:attrName>fillcolor</p:attrName>
                                        </p:attrNameLst>
                                      </p:cBhvr>
                                      <p:to>
                                        <a:schemeClr val="bg1"/>
                                      </p:to>
                                    </p:animClr>
                                    <p:set>
                                      <p:cBhvr>
                                        <p:cTn id="28" dur="500" autoRev="1" fill="remove"/>
                                        <p:tgtEl>
                                          <p:spTgt spid="8"/>
                                        </p:tgtEl>
                                        <p:attrNameLst>
                                          <p:attrName>fill.type</p:attrName>
                                        </p:attrNameLst>
                                      </p:cBhvr>
                                      <p:to>
                                        <p:strVal val="solid"/>
                                      </p:to>
                                    </p:set>
                                    <p:set>
                                      <p:cBhvr>
                                        <p:cTn id="29" dur="500" autoRev="1" fill="remove"/>
                                        <p:tgtEl>
                                          <p:spTgt spid="8"/>
                                        </p:tgtEl>
                                        <p:attrNameLst>
                                          <p:attrName>fill.on</p:attrName>
                                        </p:attrNameLst>
                                      </p:cBhvr>
                                      <p:to>
                                        <p:strVal val="true"/>
                                      </p:to>
                                    </p:set>
                                  </p:childTnLst>
                                </p:cTn>
                              </p:par>
                            </p:childTnLst>
                          </p:cTn>
                        </p:par>
                        <p:par>
                          <p:cTn id="30" fill="hold">
                            <p:stCondLst>
                              <p:cond delay="9500"/>
                            </p:stCondLst>
                            <p:childTnLst>
                              <p:par>
                                <p:cTn id="31" presetID="6" presetClass="emph" presetSubtype="0" fill="remove" grpId="0" nodeType="afterEffect">
                                  <p:stCondLst>
                                    <p:cond delay="500"/>
                                  </p:stCondLst>
                                  <p:childTnLst>
                                    <p:animScale>
                                      <p:cBhvr>
                                        <p:cTn id="32" dur="1000" fill="hold"/>
                                        <p:tgtEl>
                                          <p:spTgt spid="11"/>
                                        </p:tgtEl>
                                      </p:cBhvr>
                                      <p:by x="150000" y="150000"/>
                                    </p:animScale>
                                  </p:childTnLst>
                                </p:cTn>
                              </p:par>
                            </p:childTnLst>
                          </p:cTn>
                        </p:par>
                        <p:par>
                          <p:cTn id="33" fill="hold">
                            <p:stCondLst>
                              <p:cond delay="11000"/>
                            </p:stCondLst>
                            <p:childTnLst>
                              <p:par>
                                <p:cTn id="34" presetID="6" presetClass="emph" presetSubtype="0" fill="remove" grpId="0" nodeType="afterEffect">
                                  <p:stCondLst>
                                    <p:cond delay="0"/>
                                  </p:stCondLst>
                                  <p:childTnLst>
                                    <p:animScale>
                                      <p:cBhvr>
                                        <p:cTn id="35" dur="1000" fill="hold"/>
                                        <p:tgtEl>
                                          <p:spTgt spid="12"/>
                                        </p:tgtEl>
                                      </p:cBhvr>
                                      <p:by x="150000" y="150000"/>
                                    </p:animScale>
                                  </p:childTnLst>
                                </p:cTn>
                              </p:par>
                            </p:childTnLst>
                          </p:cTn>
                        </p:par>
                        <p:par>
                          <p:cTn id="36" fill="hold">
                            <p:stCondLst>
                              <p:cond delay="12000"/>
                            </p:stCondLst>
                            <p:childTnLst>
                              <p:par>
                                <p:cTn id="37" presetID="6" presetClass="emph" presetSubtype="0" fill="remove" grpId="1" nodeType="afterEffect">
                                  <p:stCondLst>
                                    <p:cond delay="0"/>
                                  </p:stCondLst>
                                  <p:childTnLst>
                                    <p:animScale>
                                      <p:cBhvr>
                                        <p:cTn id="38" dur="1000" fill="hold"/>
                                        <p:tgtEl>
                                          <p:spTgt spid="13"/>
                                        </p:tgtEl>
                                      </p:cBhvr>
                                      <p:by x="150000" y="150000"/>
                                    </p:animScale>
                                  </p:childTnLst>
                                </p:cTn>
                              </p:par>
                            </p:childTnLst>
                          </p:cTn>
                        </p:par>
                        <p:par>
                          <p:cTn id="39" fill="hold">
                            <p:stCondLst>
                              <p:cond delay="13000"/>
                            </p:stCondLst>
                            <p:childTnLst>
                              <p:par>
                                <p:cTn id="40" presetID="14" presetClass="entr" presetSubtype="1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randombar(horizontal)">
                                      <p:cBhvr>
                                        <p:cTn id="42" dur="500"/>
                                        <p:tgtEl>
                                          <p:spTgt spid="2"/>
                                        </p:tgtEl>
                                      </p:cBhvr>
                                    </p:animEffect>
                                  </p:childTnLst>
                                </p:cTn>
                              </p:par>
                            </p:childTnLst>
                          </p:cTn>
                        </p:par>
                        <p:par>
                          <p:cTn id="43" fill="hold">
                            <p:stCondLst>
                              <p:cond delay="13500"/>
                            </p:stCondLst>
                            <p:childTnLst>
                              <p:par>
                                <p:cTn id="44" presetID="1" presetClass="entr" presetSubtype="0" fill="hold" grpId="0" nodeType="afterEffect">
                                  <p:stCondLst>
                                    <p:cond delay="100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19"/>
                </p:tgtEl>
              </p:cMediaNode>
            </p:audio>
          </p:childTnLst>
        </p:cTn>
      </p:par>
    </p:tnLst>
    <p:bldLst>
      <p:bldP spid="5" grpId="0" animBg="1"/>
      <p:bldP spid="8" grpId="0" animBg="1"/>
      <p:bldP spid="11" grpId="0"/>
      <p:bldP spid="13" grpId="0"/>
      <p:bldP spid="13" grpId="1"/>
      <p:bldP spid="3" grpId="0"/>
      <p:bldP spid="12"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F1D38-435C-3947-11AF-357078B7A3A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82D575D-AC98-3EF6-DE10-1B96079A4759}"/>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A7100F8-2D44-0167-02F7-A15C48426633}"/>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B7243CB-BDBF-A291-5AFC-3EB85B4A5228}"/>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8C8996EA-62BD-D338-4527-F070D43C05A5}"/>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134D4E21-AC77-C06B-A343-F4B393ECC89C}"/>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66144BD-472E-6202-B523-174238EA1CD1}"/>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33E58172-EAB1-AF10-35BE-CBE685C81180}"/>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4F52677-4406-8608-7A35-6C56054D8243}"/>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03E67808-7183-605C-8265-A1D84B062C2E}"/>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C5AF1056-D48E-0C34-673D-698C3C844CA8}"/>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79C875-DCBE-8EE3-1B21-D9959EEDA73F}"/>
              </a:ext>
            </a:extLst>
          </p:cNvPr>
          <p:cNvSpPr/>
          <p:nvPr/>
        </p:nvSpPr>
        <p:spPr>
          <a:xfrm>
            <a:off x="7048047"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6" name="Oval 15">
            <a:extLst>
              <a:ext uri="{FF2B5EF4-FFF2-40B4-BE49-F238E27FC236}">
                <a16:creationId xmlns:a16="http://schemas.microsoft.com/office/drawing/2014/main" id="{AB98268A-D0A9-F5B2-27B2-70651794DA35}"/>
              </a:ext>
            </a:extLst>
          </p:cNvPr>
          <p:cNvSpPr/>
          <p:nvPr/>
        </p:nvSpPr>
        <p:spPr>
          <a:xfrm>
            <a:off x="8273748"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Oval 6">
            <a:extLst>
              <a:ext uri="{FF2B5EF4-FFF2-40B4-BE49-F238E27FC236}">
                <a16:creationId xmlns:a16="http://schemas.microsoft.com/office/drawing/2014/main" id="{C1BC6D98-6000-69EC-40EF-6FEA716AE492}"/>
              </a:ext>
            </a:extLst>
          </p:cNvPr>
          <p:cNvSpPr/>
          <p:nvPr/>
        </p:nvSpPr>
        <p:spPr>
          <a:xfrm>
            <a:off x="7079832" y="41298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Oval 13">
            <a:extLst>
              <a:ext uri="{FF2B5EF4-FFF2-40B4-BE49-F238E27FC236}">
                <a16:creationId xmlns:a16="http://schemas.microsoft.com/office/drawing/2014/main" id="{EC74743D-9FD9-6750-B6F4-4427C6DBD295}"/>
              </a:ext>
            </a:extLst>
          </p:cNvPr>
          <p:cNvSpPr/>
          <p:nvPr/>
        </p:nvSpPr>
        <p:spPr>
          <a:xfrm>
            <a:off x="8273748" y="414403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28" name="Audio 27">
            <a:extLst>
              <a:ext uri="{FF2B5EF4-FFF2-40B4-BE49-F238E27FC236}">
                <a16:creationId xmlns:a16="http://schemas.microsoft.com/office/drawing/2014/main" id="{50ACE2DA-7958-BE06-D8E7-0BEA30590E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9615431"/>
      </p:ext>
    </p:extLst>
  </p:cSld>
  <p:clrMapOvr>
    <a:masterClrMapping/>
  </p:clrMapOvr>
  <mc:AlternateContent xmlns:mc="http://schemas.openxmlformats.org/markup-compatibility/2006" xmlns:p14="http://schemas.microsoft.com/office/powerpoint/2010/main">
    <mc:Choice Requires="p14">
      <p:transition spd="slow" p14:dur="2000" advClick="0" advTm="19782"/>
    </mc:Choice>
    <mc:Fallback xmlns="">
      <p:transition spd="slow" advClick="0" advTm="197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6"/>
                                        </p:tgtEl>
                                        <p:attrNameLst>
                                          <p:attrName>style.color</p:attrName>
                                        </p:attrNameLst>
                                      </p:cBhvr>
                                      <p:to>
                                        <a:schemeClr val="bg1"/>
                                      </p:to>
                                    </p:animClr>
                                    <p:animClr clrSpc="rgb" dir="cw">
                                      <p:cBhvr>
                                        <p:cTn id="21" dur="500" autoRev="1" fill="remove"/>
                                        <p:tgtEl>
                                          <p:spTgt spid="16"/>
                                        </p:tgtEl>
                                        <p:attrNameLst>
                                          <p:attrName>fillcolor</p:attrName>
                                        </p:attrNameLst>
                                      </p:cBhvr>
                                      <p:to>
                                        <a:schemeClr val="bg1"/>
                                      </p:to>
                                    </p:animClr>
                                    <p:set>
                                      <p:cBhvr>
                                        <p:cTn id="22" dur="500" autoRev="1" fill="remove"/>
                                        <p:tgtEl>
                                          <p:spTgt spid="16"/>
                                        </p:tgtEl>
                                        <p:attrNameLst>
                                          <p:attrName>fill.type</p:attrName>
                                        </p:attrNameLst>
                                      </p:cBhvr>
                                      <p:to>
                                        <p:strVal val="solid"/>
                                      </p:to>
                                    </p:set>
                                    <p:set>
                                      <p:cBhvr>
                                        <p:cTn id="23" dur="500" autoRev="1" fill="remove"/>
                                        <p:tgtEl>
                                          <p:spTgt spid="1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27" presetClass="emph" presetSubtype="0" fill="remove" grpId="0" nodeType="afterEffect">
                                  <p:stCondLst>
                                    <p:cond delay="1000"/>
                                  </p:stCondLst>
                                  <p:childTnLst>
                                    <p:animClr clrSpc="rgb" dir="cw">
                                      <p:cBhvr override="childStyle">
                                        <p:cTn id="48" dur="500" autoRev="1" fill="remove"/>
                                        <p:tgtEl>
                                          <p:spTgt spid="6"/>
                                        </p:tgtEl>
                                        <p:attrNameLst>
                                          <p:attrName>style.color</p:attrName>
                                        </p:attrNameLst>
                                      </p:cBhvr>
                                      <p:to>
                                        <a:schemeClr val="bg1"/>
                                      </p:to>
                                    </p:animClr>
                                    <p:animClr clrSpc="rgb" dir="cw">
                                      <p:cBhvr>
                                        <p:cTn id="49" dur="500" autoRev="1" fill="remove"/>
                                        <p:tgtEl>
                                          <p:spTgt spid="6"/>
                                        </p:tgtEl>
                                        <p:attrNameLst>
                                          <p:attrName>fillcolor</p:attrName>
                                        </p:attrNameLst>
                                      </p:cBhvr>
                                      <p:to>
                                        <a:schemeClr val="bg1"/>
                                      </p:to>
                                    </p:animClr>
                                    <p:set>
                                      <p:cBhvr>
                                        <p:cTn id="50" dur="500" autoRev="1" fill="remove"/>
                                        <p:tgtEl>
                                          <p:spTgt spid="6"/>
                                        </p:tgtEl>
                                        <p:attrNameLst>
                                          <p:attrName>fill.type</p:attrName>
                                        </p:attrNameLst>
                                      </p:cBhvr>
                                      <p:to>
                                        <p:strVal val="solid"/>
                                      </p:to>
                                    </p:set>
                                    <p:set>
                                      <p:cBhvr>
                                        <p:cTn id="51" dur="500" autoRev="1" fill="remove"/>
                                        <p:tgtEl>
                                          <p:spTgt spid="6"/>
                                        </p:tgtEl>
                                        <p:attrNameLst>
                                          <p:attrName>fill.on</p:attrName>
                                        </p:attrNameLst>
                                      </p:cBhvr>
                                      <p:to>
                                        <p:strVal val="true"/>
                                      </p:to>
                                    </p:set>
                                  </p:childTnLst>
                                </p:cTn>
                              </p:par>
                            </p:childTnLst>
                          </p:cTn>
                        </p:par>
                        <p:par>
                          <p:cTn id="52" fill="hold">
                            <p:stCondLst>
                              <p:cond delay="13500"/>
                            </p:stCondLst>
                            <p:childTnLst>
                              <p:par>
                                <p:cTn id="53" presetID="6" presetClass="emph" presetSubtype="0" fill="remove" grpId="0" nodeType="afterEffect">
                                  <p:stCondLst>
                                    <p:cond delay="500"/>
                                  </p:stCondLst>
                                  <p:childTnLst>
                                    <p:animScale>
                                      <p:cBhvr>
                                        <p:cTn id="54" dur="1000" fill="hold"/>
                                        <p:tgtEl>
                                          <p:spTgt spid="11"/>
                                        </p:tgtEl>
                                      </p:cBhvr>
                                      <p:by x="150000" y="150000"/>
                                    </p:animScale>
                                  </p:childTnLst>
                                </p:cTn>
                              </p:par>
                            </p:childTnLst>
                          </p:cTn>
                        </p:par>
                        <p:par>
                          <p:cTn id="55" fill="hold">
                            <p:stCondLst>
                              <p:cond delay="15000"/>
                            </p:stCondLst>
                            <p:childTnLst>
                              <p:par>
                                <p:cTn id="56" presetID="6" presetClass="emph" presetSubtype="0" fill="remove" grpId="0" nodeType="afterEffect">
                                  <p:stCondLst>
                                    <p:cond delay="0"/>
                                  </p:stCondLst>
                                  <p:childTnLst>
                                    <p:animScale>
                                      <p:cBhvr>
                                        <p:cTn id="57" dur="1000" fill="hold"/>
                                        <p:tgtEl>
                                          <p:spTgt spid="12"/>
                                        </p:tgtEl>
                                      </p:cBhvr>
                                      <p:by x="150000" y="150000"/>
                                    </p:animScale>
                                  </p:childTnLst>
                                </p:cTn>
                              </p:par>
                            </p:childTnLst>
                          </p:cTn>
                        </p:par>
                        <p:par>
                          <p:cTn id="58" fill="hold">
                            <p:stCondLst>
                              <p:cond delay="16000"/>
                            </p:stCondLst>
                            <p:childTnLst>
                              <p:par>
                                <p:cTn id="59" presetID="6" presetClass="emph" presetSubtype="0" fill="remove" grpId="1" nodeType="afterEffect">
                                  <p:stCondLst>
                                    <p:cond delay="0"/>
                                  </p:stCondLst>
                                  <p:childTnLst>
                                    <p:animScale>
                                      <p:cBhvr>
                                        <p:cTn id="60" dur="1000" fill="hold"/>
                                        <p:tgtEl>
                                          <p:spTgt spid="13"/>
                                        </p:tgtEl>
                                      </p:cBhvr>
                                      <p:by x="150000" y="150000"/>
                                    </p:animScale>
                                  </p:childTnLst>
                                </p:cTn>
                              </p:par>
                            </p:childTnLst>
                          </p:cTn>
                        </p:par>
                        <p:par>
                          <p:cTn id="61" fill="hold">
                            <p:stCondLst>
                              <p:cond delay="17000"/>
                            </p:stCondLst>
                            <p:childTnLst>
                              <p:par>
                                <p:cTn id="62" presetID="3" presetClass="entr" presetSubtype="1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blinds(horizontal)">
                                      <p:cBhvr>
                                        <p:cTn id="64" dur="500"/>
                                        <p:tgtEl>
                                          <p:spTgt spid="2"/>
                                        </p:tgtEl>
                                      </p:cBhvr>
                                    </p:animEffect>
                                  </p:childTnLst>
                                </p:cTn>
                              </p:par>
                            </p:childTnLst>
                          </p:cTn>
                        </p:par>
                        <p:par>
                          <p:cTn id="65" fill="hold">
                            <p:stCondLst>
                              <p:cond delay="17500"/>
                            </p:stCondLst>
                            <p:childTnLst>
                              <p:par>
                                <p:cTn id="66" presetID="1" presetClass="entr" presetSubtype="0" fill="hold" grpId="0" nodeType="afterEffect">
                                  <p:stCondLst>
                                    <p:cond delay="100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8"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3" grpId="0"/>
      <p:bldP spid="13" grpId="1"/>
      <p:bldP spid="3" grpId="0"/>
      <p:bldP spid="12" grpId="0"/>
      <p:bldP spid="6" grpId="0" animBg="1"/>
      <p:bldP spid="10" grpId="0" animBg="1"/>
      <p:bldP spid="16" grpId="0" animBg="1"/>
      <p:bldP spid="7"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C8566-414B-27C3-6BA6-4AD3B1E23F6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E4C6FC78-4B04-C815-BDD4-A90B3E1A139B}"/>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64D0D1D-D79E-22E7-9DE1-0220F3A2AE64}"/>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603B452-FED2-E0A1-E2FE-73F7EE86F6C7}"/>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AF36E654-9427-53EC-FAA3-4463E15EADC9}"/>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D95BAA57-0C68-CD94-82D5-990AA3DC003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9DE0056-68B0-207B-E8E0-5A62EA235098}"/>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820EF6B3-E3A7-5E3A-0BC5-56777BC2FCC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CE296CCF-0DD6-B3FB-5C33-2D82FA6AB1A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AA1B20D-A9E0-4287-48D2-A9FD67F2224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5DFC5D5-F132-CD68-93A9-7531ACFF957C}"/>
              </a:ext>
            </a:extLst>
          </p:cNvPr>
          <p:cNvSpPr/>
          <p:nvPr/>
        </p:nvSpPr>
        <p:spPr>
          <a:xfrm>
            <a:off x="8124399"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4B4ED19-F491-F6A9-997A-A69F2D80AE5E}"/>
              </a:ext>
            </a:extLst>
          </p:cNvPr>
          <p:cNvSpPr/>
          <p:nvPr/>
        </p:nvSpPr>
        <p:spPr>
          <a:xfrm>
            <a:off x="72255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DF4F8B0-21C0-0A37-6E3F-DCAC6703FC34}"/>
              </a:ext>
            </a:extLst>
          </p:cNvPr>
          <p:cNvSpPr/>
          <p:nvPr/>
        </p:nvSpPr>
        <p:spPr>
          <a:xfrm>
            <a:off x="8146480" y="404855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4D8A5C4F-2793-A47A-A46E-C584CA6F12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5802325"/>
      </p:ext>
    </p:extLst>
  </p:cSld>
  <p:clrMapOvr>
    <a:masterClrMapping/>
  </p:clrMapOvr>
  <mc:AlternateContent xmlns:mc="http://schemas.openxmlformats.org/markup-compatibility/2006" xmlns:p14="http://schemas.microsoft.com/office/powerpoint/2010/main">
    <mc:Choice Requires="p14">
      <p:transition spd="slow" p14:dur="2000" advClick="0" advTm="16309"/>
    </mc:Choice>
    <mc:Fallback xmlns="">
      <p:transition spd="slow" advClick="0" advTm="16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0"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1"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BB-FACA-182B-7771-9AC6901D77C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DD70A3F-86AE-69A5-B3D6-F0EE91DD03CC}"/>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3E7240D-8E0C-4870-01E4-C5208376FA41}"/>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9EF2696-3D58-44B1-AB9A-FDD42A8D6E26}"/>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42E40BE3-3E7D-66E9-AE82-BD101394472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9198461A-31F7-DDAE-B1CC-FF5C52CCF80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5B4F8C-A4EB-16D1-4E53-CD8BDB571C21}"/>
              </a:ext>
            </a:extLst>
          </p:cNvPr>
          <p:cNvSpPr txBox="1"/>
          <p:nvPr/>
        </p:nvSpPr>
        <p:spPr>
          <a:xfrm>
            <a:off x="4796271"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4DFC1613-A1DE-E767-104E-C8FD98112D6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B32726B4-93E1-AA9D-1A58-00F2A39F810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8FB8443-AF68-B6D7-B638-0D02EBF14F1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09D8B3EC-B1B6-A753-31D6-EAD173273157}"/>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7F3B39D-5057-8DFB-6CF7-6C9F7CF752BE}"/>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55E522-E1AF-DBEE-F97A-C7D76E980AB2}"/>
              </a:ext>
            </a:extLst>
          </p:cNvPr>
          <p:cNvSpPr/>
          <p:nvPr/>
        </p:nvSpPr>
        <p:spPr>
          <a:xfrm>
            <a:off x="7223893"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2D7F0C9-17DD-3FC1-156D-C7C115EEA3CF}"/>
              </a:ext>
            </a:extLst>
          </p:cNvPr>
          <p:cNvSpPr/>
          <p:nvPr/>
        </p:nvSpPr>
        <p:spPr>
          <a:xfrm>
            <a:off x="8280662" y="402937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Audio 31">
            <a:extLst>
              <a:ext uri="{FF2B5EF4-FFF2-40B4-BE49-F238E27FC236}">
                <a16:creationId xmlns:a16="http://schemas.microsoft.com/office/drawing/2014/main" id="{AE4EB0EB-BA99-DE85-2710-A62969729C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8995063"/>
      </p:ext>
    </p:extLst>
  </p:cSld>
  <p:clrMapOvr>
    <a:masterClrMapping/>
  </p:clrMapOvr>
  <mc:AlternateContent xmlns:mc="http://schemas.openxmlformats.org/markup-compatibility/2006" xmlns:p14="http://schemas.microsoft.com/office/powerpoint/2010/main">
    <mc:Choice Requires="p14">
      <p:transition spd="slow" p14:dur="2000" advClick="0" advTm="18030"/>
    </mc:Choice>
    <mc:Fallback xmlns="">
      <p:transition spd="slow" advClick="0" advTm="18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4"/>
                                        </p:tgtEl>
                                        <p:attrNameLst>
                                          <p:attrName>style.color</p:attrName>
                                        </p:attrNameLst>
                                      </p:cBhvr>
                                      <p:to>
                                        <a:schemeClr val="bg1"/>
                                      </p:to>
                                    </p:animClr>
                                    <p:animClr clrSpc="rgb" dir="cw">
                                      <p:cBhvr>
                                        <p:cTn id="43" dur="500" autoRev="1" fill="remove"/>
                                        <p:tgtEl>
                                          <p:spTgt spid="14"/>
                                        </p:tgtEl>
                                        <p:attrNameLst>
                                          <p:attrName>fillcolor</p:attrName>
                                        </p:attrNameLst>
                                      </p:cBhvr>
                                      <p:to>
                                        <a:schemeClr val="bg1"/>
                                      </p:to>
                                    </p:animClr>
                                    <p:set>
                                      <p:cBhvr>
                                        <p:cTn id="44" dur="500" autoRev="1" fill="remove"/>
                                        <p:tgtEl>
                                          <p:spTgt spid="14"/>
                                        </p:tgtEl>
                                        <p:attrNameLst>
                                          <p:attrName>fill.type</p:attrName>
                                        </p:attrNameLst>
                                      </p:cBhvr>
                                      <p:to>
                                        <p:strVal val="solid"/>
                                      </p:to>
                                    </p:set>
                                    <p:set>
                                      <p:cBhvr>
                                        <p:cTn id="45" dur="500" autoRev="1" fill="remove"/>
                                        <p:tgtEl>
                                          <p:spTgt spid="14"/>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1"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0"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32"/>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5115-FB43-079A-DA66-A0120BDFB31E}"/>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BEA5E1D-CFB3-CF63-40D2-DC1E724F859F}"/>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08C6180-25AD-F9B0-187C-77D322D00095}"/>
              </a:ext>
            </a:extLst>
          </p:cNvPr>
          <p:cNvSpPr/>
          <p:nvPr/>
        </p:nvSpPr>
        <p:spPr>
          <a:xfrm>
            <a:off x="7063899" y="9170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02A6AEC-9259-2FD9-2E0B-A9464AE0D1DE}"/>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7FD113E2-5FC7-A234-89C7-EA9ED2CA568A}"/>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13493B1-55C5-D2DC-6F03-B8E4A4E8BD8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E73B9E1-0EFB-72BC-384C-91CF0CCA76EF}"/>
              </a:ext>
            </a:extLst>
          </p:cNvPr>
          <p:cNvSpPr txBox="1"/>
          <p:nvPr/>
        </p:nvSpPr>
        <p:spPr>
          <a:xfrm>
            <a:off x="4787977"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CCC71A8C-E631-0EF9-A381-BED076E3ABC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CBA6A9A-3E74-9A62-2A74-525F51C870F2}"/>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7F38D686-9972-5399-CA59-0C4DFCE09709}"/>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6DC43FF2-08F0-5A56-CE1A-9D0CE77CDEA4}"/>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F6A216-A8B2-02EF-14C1-B17F35E6F293}"/>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A8B21F3-E4B0-530B-8C11-F93B0F558249}"/>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D3968AC-87F9-F7CE-43EC-039A277DCF2F}"/>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54BDFA-52B6-74EB-B6EB-1CB13DCFA97A}"/>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C03A62A-D3A1-7D65-BB93-F14174ABAABB}"/>
              </a:ext>
            </a:extLst>
          </p:cNvPr>
          <p:cNvSpPr/>
          <p:nvPr/>
        </p:nvSpPr>
        <p:spPr>
          <a:xfrm>
            <a:off x="8296555" y="2021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D0334AD-3A62-F6B8-52FE-9CE9CD9F7A75}"/>
              </a:ext>
            </a:extLst>
          </p:cNvPr>
          <p:cNvSpPr/>
          <p:nvPr/>
        </p:nvSpPr>
        <p:spPr>
          <a:xfrm>
            <a:off x="7697073" y="14416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1F14DA50-3D1E-DA08-F053-43B6084BEB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8696158"/>
      </p:ext>
    </p:extLst>
  </p:cSld>
  <p:clrMapOvr>
    <a:masterClrMapping/>
  </p:clrMapOvr>
  <mc:AlternateContent xmlns:mc="http://schemas.openxmlformats.org/markup-compatibility/2006" xmlns:p14="http://schemas.microsoft.com/office/powerpoint/2010/main">
    <mc:Choice Requires="p14">
      <p:transition spd="slow" p14:dur="2000" advClick="0" advTm="20998"/>
    </mc:Choice>
    <mc:Fallback xmlns="">
      <p:transition spd="slow" advClick="0" advTm="20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7"/>
                                        </p:tgtEl>
                                        <p:attrNameLst>
                                          <p:attrName>style.color</p:attrName>
                                        </p:attrNameLst>
                                      </p:cBhvr>
                                      <p:to>
                                        <a:schemeClr val="bg1"/>
                                      </p:to>
                                    </p:animClr>
                                    <p:animClr clrSpc="rgb" dir="cw">
                                      <p:cBhvr>
                                        <p:cTn id="53" dur="500" autoRev="1" fill="remove"/>
                                        <p:tgtEl>
                                          <p:spTgt spid="17"/>
                                        </p:tgtEl>
                                        <p:attrNameLst>
                                          <p:attrName>fillcolor</p:attrName>
                                        </p:attrNameLst>
                                      </p:cBhvr>
                                      <p:to>
                                        <a:schemeClr val="bg1"/>
                                      </p:to>
                                    </p:animClr>
                                    <p:set>
                                      <p:cBhvr>
                                        <p:cTn id="54" dur="500" autoRev="1" fill="remove"/>
                                        <p:tgtEl>
                                          <p:spTgt spid="17"/>
                                        </p:tgtEl>
                                        <p:attrNameLst>
                                          <p:attrName>fill.type</p:attrName>
                                        </p:attrNameLst>
                                      </p:cBhvr>
                                      <p:to>
                                        <p:strVal val="solid"/>
                                      </p:to>
                                    </p:set>
                                    <p:set>
                                      <p:cBhvr>
                                        <p:cTn id="55" dur="500" autoRev="1" fill="remove"/>
                                        <p:tgtEl>
                                          <p:spTgt spid="17"/>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16"/>
                                        </p:tgtEl>
                                        <p:attrNameLst>
                                          <p:attrName>style.color</p:attrName>
                                        </p:attrNameLst>
                                      </p:cBhvr>
                                      <p:to>
                                        <a:schemeClr val="bg1"/>
                                      </p:to>
                                    </p:animClr>
                                    <p:animClr clrSpc="rgb" dir="cw">
                                      <p:cBhvr>
                                        <p:cTn id="59" dur="500" autoRev="1" fill="remove"/>
                                        <p:tgtEl>
                                          <p:spTgt spid="16"/>
                                        </p:tgtEl>
                                        <p:attrNameLst>
                                          <p:attrName>fillcolor</p:attrName>
                                        </p:attrNameLst>
                                      </p:cBhvr>
                                      <p:to>
                                        <a:schemeClr val="bg1"/>
                                      </p:to>
                                    </p:animClr>
                                    <p:set>
                                      <p:cBhvr>
                                        <p:cTn id="60" dur="500" autoRev="1" fill="remove"/>
                                        <p:tgtEl>
                                          <p:spTgt spid="16"/>
                                        </p:tgtEl>
                                        <p:attrNameLst>
                                          <p:attrName>fill.type</p:attrName>
                                        </p:attrNameLst>
                                      </p:cBhvr>
                                      <p:to>
                                        <p:strVal val="solid"/>
                                      </p:to>
                                    </p:set>
                                    <p:set>
                                      <p:cBhvr>
                                        <p:cTn id="61" dur="500" autoRev="1" fill="remove"/>
                                        <p:tgtEl>
                                          <p:spTgt spid="16"/>
                                        </p:tgtEl>
                                        <p:attrNameLst>
                                          <p:attrName>fill.on</p:attrName>
                                        </p:attrNameLst>
                                      </p:cBhvr>
                                      <p:to>
                                        <p:strVal val="true"/>
                                      </p:to>
                                    </p:set>
                                  </p:childTnLst>
                                </p:cTn>
                              </p:par>
                            </p:childTnLst>
                          </p:cTn>
                        </p:par>
                        <p:par>
                          <p:cTn id="62" fill="hold">
                            <p:stCondLst>
                              <p:cond delay="13500"/>
                            </p:stCondLst>
                            <p:childTnLst>
                              <p:par>
                                <p:cTn id="63" presetID="6" presetClass="emph" presetSubtype="0" fill="remove" grpId="0" nodeType="afterEffect">
                                  <p:stCondLst>
                                    <p:cond delay="500"/>
                                  </p:stCondLst>
                                  <p:childTnLst>
                                    <p:animScale>
                                      <p:cBhvr>
                                        <p:cTn id="64" dur="1000" fill="hold"/>
                                        <p:tgtEl>
                                          <p:spTgt spid="11"/>
                                        </p:tgtEl>
                                      </p:cBhvr>
                                      <p:by x="150000" y="150000"/>
                                    </p:animScale>
                                  </p:childTnLst>
                                </p:cTn>
                              </p:par>
                            </p:childTnLst>
                          </p:cTn>
                        </p:par>
                        <p:par>
                          <p:cTn id="65" fill="hold">
                            <p:stCondLst>
                              <p:cond delay="15000"/>
                            </p:stCondLst>
                            <p:childTnLst>
                              <p:par>
                                <p:cTn id="66" presetID="6" presetClass="emph" presetSubtype="0" fill="remove" grpId="0" nodeType="afterEffect">
                                  <p:stCondLst>
                                    <p:cond delay="0"/>
                                  </p:stCondLst>
                                  <p:childTnLst>
                                    <p:animScale>
                                      <p:cBhvr>
                                        <p:cTn id="67" dur="1000" fill="hold"/>
                                        <p:tgtEl>
                                          <p:spTgt spid="12"/>
                                        </p:tgtEl>
                                      </p:cBhvr>
                                      <p:by x="150000" y="150000"/>
                                    </p:animScale>
                                  </p:childTnLst>
                                </p:cTn>
                              </p:par>
                            </p:childTnLst>
                          </p:cTn>
                        </p:par>
                        <p:par>
                          <p:cTn id="68" fill="hold">
                            <p:stCondLst>
                              <p:cond delay="16000"/>
                            </p:stCondLst>
                            <p:childTnLst>
                              <p:par>
                                <p:cTn id="69" presetID="6" presetClass="emph" presetSubtype="0" fill="remove" grpId="1" nodeType="afterEffect">
                                  <p:stCondLst>
                                    <p:cond delay="0"/>
                                  </p:stCondLst>
                                  <p:childTnLst>
                                    <p:animScale>
                                      <p:cBhvr>
                                        <p:cTn id="70" dur="1000" fill="hold"/>
                                        <p:tgtEl>
                                          <p:spTgt spid="13"/>
                                        </p:tgtEl>
                                      </p:cBhvr>
                                      <p:by x="150000" y="150000"/>
                                    </p:animScale>
                                  </p:childTnLst>
                                </p:cTn>
                              </p:par>
                            </p:childTnLst>
                          </p:cTn>
                        </p:par>
                        <p:par>
                          <p:cTn id="71" fill="hold">
                            <p:stCondLst>
                              <p:cond delay="17000"/>
                            </p:stCondLst>
                            <p:childTnLst>
                              <p:par>
                                <p:cTn id="72" presetID="3" presetClass="entr" presetSubtype="10"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blinds(horizontal)">
                                      <p:cBhvr>
                                        <p:cTn id="74" dur="500"/>
                                        <p:tgtEl>
                                          <p:spTgt spid="2"/>
                                        </p:tgtEl>
                                      </p:cBhvr>
                                    </p:animEffect>
                                  </p:childTnLst>
                                </p:cTn>
                              </p:par>
                            </p:childTnLst>
                          </p:cTn>
                        </p:par>
                        <p:par>
                          <p:cTn id="75" fill="hold">
                            <p:stCondLst>
                              <p:cond delay="17500"/>
                            </p:stCondLst>
                            <p:childTnLst>
                              <p:par>
                                <p:cTn id="76" presetID="1"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TotalTime>
  <Words>280</Words>
  <Application>Microsoft Office PowerPoint</Application>
  <PresentationFormat>Widescreen</PresentationFormat>
  <Paragraphs>38</Paragraphs>
  <Slides>12</Slides>
  <Notes>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Times New Roman</vt:lpstr>
      <vt:lpstr>Office Theme</vt:lpstr>
      <vt:lpstr>Dot Number Total  Lesson 21 -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open your workbook to today's lesson. We are going to give you 30 seconds to circle the larger of the two numbers. Ready Begin.  Now you will have 2 minutes to complete the problems.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2025-08-10T19:15:32Z</dcterms:created>
  <dcterms:modified xsi:type="dcterms:W3CDTF">2025-08-13T05:41:53Z</dcterms:modified>
</cp:coreProperties>
</file>