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2" r:id="rId3"/>
    <p:sldId id="259" r:id="rId4"/>
    <p:sldId id="261" r:id="rId5"/>
    <p:sldId id="256" r:id="rId6"/>
    <p:sldId id="260" r:id="rId7"/>
    <p:sldId id="263" r:id="rId8"/>
    <p:sldId id="265" r:id="rId9"/>
    <p:sldId id="264" r:id="rId10"/>
    <p:sldId id="268" r:id="rId11"/>
    <p:sldId id="271" r:id="rId12"/>
    <p:sldId id="266" r:id="rId13"/>
    <p:sldId id="269" r:id="rId14"/>
    <p:sldId id="267" r:id="rId15"/>
    <p:sldId id="270" r:id="rId16"/>
    <p:sldId id="272" r:id="rId17"/>
    <p:sldId id="273" r:id="rId18"/>
    <p:sldId id="278" r:id="rId19"/>
    <p:sldId id="282" r:id="rId20"/>
    <p:sldId id="275" r:id="rId21"/>
    <p:sldId id="274" r:id="rId22"/>
    <p:sldId id="289" r:id="rId23"/>
    <p:sldId id="280" r:id="rId24"/>
    <p:sldId id="284" r:id="rId25"/>
    <p:sldId id="277" r:id="rId26"/>
    <p:sldId id="279" r:id="rId27"/>
    <p:sldId id="281" r:id="rId28"/>
    <p:sldId id="290" r:id="rId29"/>
    <p:sldId id="286" r:id="rId30"/>
    <p:sldId id="285" r:id="rId31"/>
    <p:sldId id="283" r:id="rId32"/>
    <p:sldId id="287"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5DD6D7-7DE6-4598-AAE1-67DF40AEEDF5}" v="32" dt="2025-07-31T06:38:22.4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4" autoAdjust="0"/>
    <p:restoredTop sz="94660"/>
  </p:normalViewPr>
  <p:slideViewPr>
    <p:cSldViewPr snapToGrid="0">
      <p:cViewPr varScale="1">
        <p:scale>
          <a:sx n="57" d="100"/>
          <a:sy n="57" d="100"/>
        </p:scale>
        <p:origin x="84" y="11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085DD6D7-7DE6-4598-AAE1-67DF40AEEDF5}"/>
    <pc:docChg chg="addSld delSld modSld sldOrd">
      <pc:chgData name="Poncy, Brian" userId="002c98f0-3707-44e7-b27e-58ac2885d61f" providerId="ADAL" clId="{085DD6D7-7DE6-4598-AAE1-67DF40AEEDF5}" dt="2025-07-31T06:59:00.816" v="95" actId="20577"/>
      <pc:docMkLst>
        <pc:docMk/>
      </pc:docMkLst>
      <pc:sldChg chg="add">
        <pc:chgData name="Poncy, Brian" userId="002c98f0-3707-44e7-b27e-58ac2885d61f" providerId="ADAL" clId="{085DD6D7-7DE6-4598-AAE1-67DF40AEEDF5}" dt="2025-07-31T06:31:49.775" v="34"/>
        <pc:sldMkLst>
          <pc:docMk/>
          <pc:sldMk cId="2301479455" sldId="256"/>
        </pc:sldMkLst>
      </pc:sldChg>
      <pc:sldChg chg="modSp mod">
        <pc:chgData name="Poncy, Brian" userId="002c98f0-3707-44e7-b27e-58ac2885d61f" providerId="ADAL" clId="{085DD6D7-7DE6-4598-AAE1-67DF40AEEDF5}" dt="2025-07-31T06:59:00.816" v="95" actId="20577"/>
        <pc:sldMkLst>
          <pc:docMk/>
          <pc:sldMk cId="1152498174" sldId="257"/>
        </pc:sldMkLst>
        <pc:spChg chg="mod">
          <ac:chgData name="Poncy, Brian" userId="002c98f0-3707-44e7-b27e-58ac2885d61f" providerId="ADAL" clId="{085DD6D7-7DE6-4598-AAE1-67DF40AEEDF5}" dt="2025-07-31T06:59:00.816" v="95" actId="20577"/>
          <ac:spMkLst>
            <pc:docMk/>
            <pc:sldMk cId="1152498174" sldId="257"/>
            <ac:spMk id="2" creationId="{7D11E6F9-48A4-0F48-121D-CA789C12D048}"/>
          </ac:spMkLst>
        </pc:spChg>
      </pc:sldChg>
      <pc:sldChg chg="add">
        <pc:chgData name="Poncy, Brian" userId="002c98f0-3707-44e7-b27e-58ac2885d61f" providerId="ADAL" clId="{085DD6D7-7DE6-4598-AAE1-67DF40AEEDF5}" dt="2025-07-31T06:22:07.794" v="0"/>
        <pc:sldMkLst>
          <pc:docMk/>
          <pc:sldMk cId="1289459656" sldId="259"/>
        </pc:sldMkLst>
      </pc:sldChg>
      <pc:sldChg chg="add ord">
        <pc:chgData name="Poncy, Brian" userId="002c98f0-3707-44e7-b27e-58ac2885d61f" providerId="ADAL" clId="{085DD6D7-7DE6-4598-AAE1-67DF40AEEDF5}" dt="2025-07-31T06:31:38.766" v="31"/>
        <pc:sldMkLst>
          <pc:docMk/>
          <pc:sldMk cId="2784365577" sldId="260"/>
        </pc:sldMkLst>
      </pc:sldChg>
      <pc:sldChg chg="add ord">
        <pc:chgData name="Poncy, Brian" userId="002c98f0-3707-44e7-b27e-58ac2885d61f" providerId="ADAL" clId="{085DD6D7-7DE6-4598-AAE1-67DF40AEEDF5}" dt="2025-07-31T06:31:36.835" v="29"/>
        <pc:sldMkLst>
          <pc:docMk/>
          <pc:sldMk cId="2456124101" sldId="261"/>
        </pc:sldMkLst>
      </pc:sldChg>
      <pc:sldChg chg="add">
        <pc:chgData name="Poncy, Brian" userId="002c98f0-3707-44e7-b27e-58ac2885d61f" providerId="ADAL" clId="{085DD6D7-7DE6-4598-AAE1-67DF40AEEDF5}" dt="2025-07-31T06:22:57.509" v="1"/>
        <pc:sldMkLst>
          <pc:docMk/>
          <pc:sldMk cId="1581077984" sldId="263"/>
        </pc:sldMkLst>
      </pc:sldChg>
      <pc:sldChg chg="add ord">
        <pc:chgData name="Poncy, Brian" userId="002c98f0-3707-44e7-b27e-58ac2885d61f" providerId="ADAL" clId="{085DD6D7-7DE6-4598-AAE1-67DF40AEEDF5}" dt="2025-07-31T06:33:29.015" v="47"/>
        <pc:sldMkLst>
          <pc:docMk/>
          <pc:sldMk cId="2741059312" sldId="264"/>
        </pc:sldMkLst>
      </pc:sldChg>
      <pc:sldChg chg="add ord">
        <pc:chgData name="Poncy, Brian" userId="002c98f0-3707-44e7-b27e-58ac2885d61f" providerId="ADAL" clId="{085DD6D7-7DE6-4598-AAE1-67DF40AEEDF5}" dt="2025-07-31T06:31:46.539" v="33"/>
        <pc:sldMkLst>
          <pc:docMk/>
          <pc:sldMk cId="2229690982" sldId="265"/>
        </pc:sldMkLst>
      </pc:sldChg>
      <pc:sldChg chg="add ord">
        <pc:chgData name="Poncy, Brian" userId="002c98f0-3707-44e7-b27e-58ac2885d61f" providerId="ADAL" clId="{085DD6D7-7DE6-4598-AAE1-67DF40AEEDF5}" dt="2025-07-31T06:32:29.033" v="38"/>
        <pc:sldMkLst>
          <pc:docMk/>
          <pc:sldMk cId="2978343784" sldId="266"/>
        </pc:sldMkLst>
      </pc:sldChg>
      <pc:sldChg chg="add">
        <pc:chgData name="Poncy, Brian" userId="002c98f0-3707-44e7-b27e-58ac2885d61f" providerId="ADAL" clId="{085DD6D7-7DE6-4598-AAE1-67DF40AEEDF5}" dt="2025-07-31T06:24:57.626" v="7"/>
        <pc:sldMkLst>
          <pc:docMk/>
          <pc:sldMk cId="483791638" sldId="267"/>
        </pc:sldMkLst>
      </pc:sldChg>
      <pc:sldChg chg="add ord">
        <pc:chgData name="Poncy, Brian" userId="002c98f0-3707-44e7-b27e-58ac2885d61f" providerId="ADAL" clId="{085DD6D7-7DE6-4598-AAE1-67DF40AEEDF5}" dt="2025-07-31T06:33:27.419" v="45"/>
        <pc:sldMkLst>
          <pc:docMk/>
          <pc:sldMk cId="1871721450" sldId="268"/>
        </pc:sldMkLst>
      </pc:sldChg>
      <pc:sldChg chg="add ord">
        <pc:chgData name="Poncy, Brian" userId="002c98f0-3707-44e7-b27e-58ac2885d61f" providerId="ADAL" clId="{085DD6D7-7DE6-4598-AAE1-67DF40AEEDF5}" dt="2025-07-31T06:33:43.454" v="49"/>
        <pc:sldMkLst>
          <pc:docMk/>
          <pc:sldMk cId="4016272233" sldId="269"/>
        </pc:sldMkLst>
      </pc:sldChg>
      <pc:sldChg chg="add ord">
        <pc:chgData name="Poncy, Brian" userId="002c98f0-3707-44e7-b27e-58ac2885d61f" providerId="ADAL" clId="{085DD6D7-7DE6-4598-AAE1-67DF40AEEDF5}" dt="2025-07-31T06:32:46.475" v="41"/>
        <pc:sldMkLst>
          <pc:docMk/>
          <pc:sldMk cId="2919164255" sldId="270"/>
        </pc:sldMkLst>
      </pc:sldChg>
      <pc:sldChg chg="add ord">
        <pc:chgData name="Poncy, Brian" userId="002c98f0-3707-44e7-b27e-58ac2885d61f" providerId="ADAL" clId="{085DD6D7-7DE6-4598-AAE1-67DF40AEEDF5}" dt="2025-07-31T06:32:23.481" v="36"/>
        <pc:sldMkLst>
          <pc:docMk/>
          <pc:sldMk cId="4244919235" sldId="271"/>
        </pc:sldMkLst>
      </pc:sldChg>
      <pc:sldChg chg="add">
        <pc:chgData name="Poncy, Brian" userId="002c98f0-3707-44e7-b27e-58ac2885d61f" providerId="ADAL" clId="{085DD6D7-7DE6-4598-AAE1-67DF40AEEDF5}" dt="2025-07-31T06:25:28.248" v="12"/>
        <pc:sldMkLst>
          <pc:docMk/>
          <pc:sldMk cId="749083713" sldId="272"/>
        </pc:sldMkLst>
      </pc:sldChg>
      <pc:sldChg chg="add">
        <pc:chgData name="Poncy, Brian" userId="002c98f0-3707-44e7-b27e-58ac2885d61f" providerId="ADAL" clId="{085DD6D7-7DE6-4598-AAE1-67DF40AEEDF5}" dt="2025-07-31T06:25:32.807" v="13"/>
        <pc:sldMkLst>
          <pc:docMk/>
          <pc:sldMk cId="3159889659" sldId="273"/>
        </pc:sldMkLst>
      </pc:sldChg>
      <pc:sldChg chg="add">
        <pc:chgData name="Poncy, Brian" userId="002c98f0-3707-44e7-b27e-58ac2885d61f" providerId="ADAL" clId="{085DD6D7-7DE6-4598-AAE1-67DF40AEEDF5}" dt="2025-07-31T06:25:43.886" v="14"/>
        <pc:sldMkLst>
          <pc:docMk/>
          <pc:sldMk cId="2702898593" sldId="274"/>
        </pc:sldMkLst>
      </pc:sldChg>
      <pc:sldChg chg="add ord">
        <pc:chgData name="Poncy, Brian" userId="002c98f0-3707-44e7-b27e-58ac2885d61f" providerId="ADAL" clId="{085DD6D7-7DE6-4598-AAE1-67DF40AEEDF5}" dt="2025-07-31T06:34:22.760" v="55"/>
        <pc:sldMkLst>
          <pc:docMk/>
          <pc:sldMk cId="616745563" sldId="275"/>
        </pc:sldMkLst>
      </pc:sldChg>
      <pc:sldChg chg="add del">
        <pc:chgData name="Poncy, Brian" userId="002c98f0-3707-44e7-b27e-58ac2885d61f" providerId="ADAL" clId="{085DD6D7-7DE6-4598-AAE1-67DF40AEEDF5}" dt="2025-07-31T06:37:48.314" v="70" actId="47"/>
        <pc:sldMkLst>
          <pc:docMk/>
          <pc:sldMk cId="3428335124" sldId="276"/>
        </pc:sldMkLst>
      </pc:sldChg>
      <pc:sldChg chg="add ord">
        <pc:chgData name="Poncy, Brian" userId="002c98f0-3707-44e7-b27e-58ac2885d61f" providerId="ADAL" clId="{085DD6D7-7DE6-4598-AAE1-67DF40AEEDF5}" dt="2025-07-31T06:34:51.069" v="62"/>
        <pc:sldMkLst>
          <pc:docMk/>
          <pc:sldMk cId="3151384683" sldId="277"/>
        </pc:sldMkLst>
      </pc:sldChg>
      <pc:sldChg chg="add ord">
        <pc:chgData name="Poncy, Brian" userId="002c98f0-3707-44e7-b27e-58ac2885d61f" providerId="ADAL" clId="{085DD6D7-7DE6-4598-AAE1-67DF40AEEDF5}" dt="2025-07-31T06:34:03.363" v="51"/>
        <pc:sldMkLst>
          <pc:docMk/>
          <pc:sldMk cId="3717016601" sldId="278"/>
        </pc:sldMkLst>
      </pc:sldChg>
      <pc:sldChg chg="add">
        <pc:chgData name="Poncy, Brian" userId="002c98f0-3707-44e7-b27e-58ac2885d61f" providerId="ADAL" clId="{085DD6D7-7DE6-4598-AAE1-67DF40AEEDF5}" dt="2025-07-31T06:26:03.785" v="19"/>
        <pc:sldMkLst>
          <pc:docMk/>
          <pc:sldMk cId="2802297795" sldId="279"/>
        </pc:sldMkLst>
      </pc:sldChg>
      <pc:sldChg chg="add ord">
        <pc:chgData name="Poncy, Brian" userId="002c98f0-3707-44e7-b27e-58ac2885d61f" providerId="ADAL" clId="{085DD6D7-7DE6-4598-AAE1-67DF40AEEDF5}" dt="2025-07-31T06:34:31.202" v="57"/>
        <pc:sldMkLst>
          <pc:docMk/>
          <pc:sldMk cId="1279181819" sldId="280"/>
        </pc:sldMkLst>
      </pc:sldChg>
      <pc:sldChg chg="add">
        <pc:chgData name="Poncy, Brian" userId="002c98f0-3707-44e7-b27e-58ac2885d61f" providerId="ADAL" clId="{085DD6D7-7DE6-4598-AAE1-67DF40AEEDF5}" dt="2025-07-31T06:26:25.098" v="21"/>
        <pc:sldMkLst>
          <pc:docMk/>
          <pc:sldMk cId="2920193678" sldId="281"/>
        </pc:sldMkLst>
      </pc:sldChg>
      <pc:sldChg chg="add ord">
        <pc:chgData name="Poncy, Brian" userId="002c98f0-3707-44e7-b27e-58ac2885d61f" providerId="ADAL" clId="{085DD6D7-7DE6-4598-AAE1-67DF40AEEDF5}" dt="2025-07-31T06:34:16.298" v="53"/>
        <pc:sldMkLst>
          <pc:docMk/>
          <pc:sldMk cId="3885480402" sldId="282"/>
        </pc:sldMkLst>
      </pc:sldChg>
      <pc:sldChg chg="add">
        <pc:chgData name="Poncy, Brian" userId="002c98f0-3707-44e7-b27e-58ac2885d61f" providerId="ADAL" clId="{085DD6D7-7DE6-4598-AAE1-67DF40AEEDF5}" dt="2025-07-31T06:26:33.721" v="23"/>
        <pc:sldMkLst>
          <pc:docMk/>
          <pc:sldMk cId="1002612141" sldId="283"/>
        </pc:sldMkLst>
      </pc:sldChg>
      <pc:sldChg chg="add ord">
        <pc:chgData name="Poncy, Brian" userId="002c98f0-3707-44e7-b27e-58ac2885d61f" providerId="ADAL" clId="{085DD6D7-7DE6-4598-AAE1-67DF40AEEDF5}" dt="2025-07-31T06:35:11.910" v="64"/>
        <pc:sldMkLst>
          <pc:docMk/>
          <pc:sldMk cId="1909117889" sldId="284"/>
        </pc:sldMkLst>
      </pc:sldChg>
      <pc:sldChg chg="add ord">
        <pc:chgData name="Poncy, Brian" userId="002c98f0-3707-44e7-b27e-58ac2885d61f" providerId="ADAL" clId="{085DD6D7-7DE6-4598-AAE1-67DF40AEEDF5}" dt="2025-07-31T06:35:28.888" v="68"/>
        <pc:sldMkLst>
          <pc:docMk/>
          <pc:sldMk cId="3198103445" sldId="285"/>
        </pc:sldMkLst>
      </pc:sldChg>
      <pc:sldChg chg="add ord">
        <pc:chgData name="Poncy, Brian" userId="002c98f0-3707-44e7-b27e-58ac2885d61f" providerId="ADAL" clId="{085DD6D7-7DE6-4598-AAE1-67DF40AEEDF5}" dt="2025-07-31T06:35:23.640" v="66"/>
        <pc:sldMkLst>
          <pc:docMk/>
          <pc:sldMk cId="1360132907" sldId="286"/>
        </pc:sldMkLst>
      </pc:sldChg>
      <pc:sldChg chg="add">
        <pc:chgData name="Poncy, Brian" userId="002c98f0-3707-44e7-b27e-58ac2885d61f" providerId="ADAL" clId="{085DD6D7-7DE6-4598-AAE1-67DF40AEEDF5}" dt="2025-07-31T06:27:06.258" v="27"/>
        <pc:sldMkLst>
          <pc:docMk/>
          <pc:sldMk cId="1221170733" sldId="287"/>
        </pc:sldMkLst>
      </pc:sldChg>
      <pc:sldChg chg="add del">
        <pc:chgData name="Poncy, Brian" userId="002c98f0-3707-44e7-b27e-58ac2885d61f" providerId="ADAL" clId="{085DD6D7-7DE6-4598-AAE1-67DF40AEEDF5}" dt="2025-07-31T06:36:15.048" v="69" actId="47"/>
        <pc:sldMkLst>
          <pc:docMk/>
          <pc:sldMk cId="2254289704" sldId="288"/>
        </pc:sldMkLst>
      </pc:sldChg>
      <pc:sldChg chg="add">
        <pc:chgData name="Poncy, Brian" userId="002c98f0-3707-44e7-b27e-58ac2885d61f" providerId="ADAL" clId="{085DD6D7-7DE6-4598-AAE1-67DF40AEEDF5}" dt="2025-07-31T06:34:35.513" v="58"/>
        <pc:sldMkLst>
          <pc:docMk/>
          <pc:sldMk cId="2206054911" sldId="289"/>
        </pc:sldMkLst>
      </pc:sldChg>
      <pc:sldChg chg="add">
        <pc:chgData name="Poncy, Brian" userId="002c98f0-3707-44e7-b27e-58ac2885d61f" providerId="ADAL" clId="{085DD6D7-7DE6-4598-AAE1-67DF40AEEDF5}" dt="2025-07-31T06:38:22.477" v="71"/>
        <pc:sldMkLst>
          <pc:docMk/>
          <pc:sldMk cId="312979867" sldId="290"/>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2DACD-7EAB-B337-FDBA-7E045C2EF25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46F63CE-BFF4-6591-A450-6ECD786BB91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3EB884A-3C07-ECD0-4A1E-BBFC736C4C62}"/>
              </a:ext>
            </a:extLst>
          </p:cNvPr>
          <p:cNvSpPr>
            <a:spLocks noGrp="1"/>
          </p:cNvSpPr>
          <p:nvPr>
            <p:ph type="dt" sz="half" idx="10"/>
          </p:nvPr>
        </p:nvSpPr>
        <p:spPr/>
        <p:txBody>
          <a:bodyPr/>
          <a:lstStyle/>
          <a:p>
            <a:fld id="{B52168FA-9129-48A8-94CA-FA59CD7C9D42}" type="datetimeFigureOut">
              <a:rPr lang="en-US" smtClean="0"/>
              <a:t>7/31/2025</a:t>
            </a:fld>
            <a:endParaRPr lang="en-US"/>
          </a:p>
        </p:txBody>
      </p:sp>
      <p:sp>
        <p:nvSpPr>
          <p:cNvPr id="5" name="Footer Placeholder 4">
            <a:extLst>
              <a:ext uri="{FF2B5EF4-FFF2-40B4-BE49-F238E27FC236}">
                <a16:creationId xmlns:a16="http://schemas.microsoft.com/office/drawing/2014/main" id="{FEE0C4BB-4B8B-5039-A6C2-4CB09BDB3D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7D5584-BDE1-4E1B-8C55-9B765B31C818}"/>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6425981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318B3-F091-A64A-BFDB-7C4C9B6E13E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BAB9503-C9F1-BF87-717E-137493AF80C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2BAD42-D150-F5AD-584E-AAEFCD908418}"/>
              </a:ext>
            </a:extLst>
          </p:cNvPr>
          <p:cNvSpPr>
            <a:spLocks noGrp="1"/>
          </p:cNvSpPr>
          <p:nvPr>
            <p:ph type="dt" sz="half" idx="10"/>
          </p:nvPr>
        </p:nvSpPr>
        <p:spPr/>
        <p:txBody>
          <a:bodyPr/>
          <a:lstStyle/>
          <a:p>
            <a:fld id="{B52168FA-9129-48A8-94CA-FA59CD7C9D42}" type="datetimeFigureOut">
              <a:rPr lang="en-US" smtClean="0"/>
              <a:t>7/31/2025</a:t>
            </a:fld>
            <a:endParaRPr lang="en-US"/>
          </a:p>
        </p:txBody>
      </p:sp>
      <p:sp>
        <p:nvSpPr>
          <p:cNvPr id="5" name="Footer Placeholder 4">
            <a:extLst>
              <a:ext uri="{FF2B5EF4-FFF2-40B4-BE49-F238E27FC236}">
                <a16:creationId xmlns:a16="http://schemas.microsoft.com/office/drawing/2014/main" id="{CDBE554D-9333-0FC2-2651-84CC3CAFDC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7F97E8-DF23-F6BD-CB95-8955E4C08C18}"/>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3937520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48604A0-4BDF-94BE-AF86-9D6954C1E76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B139DB-18A1-94BF-44DA-4787B85042E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B7A0E6-B3F0-A933-2F5F-8341728EE7B0}"/>
              </a:ext>
            </a:extLst>
          </p:cNvPr>
          <p:cNvSpPr>
            <a:spLocks noGrp="1"/>
          </p:cNvSpPr>
          <p:nvPr>
            <p:ph type="dt" sz="half" idx="10"/>
          </p:nvPr>
        </p:nvSpPr>
        <p:spPr/>
        <p:txBody>
          <a:bodyPr/>
          <a:lstStyle/>
          <a:p>
            <a:fld id="{B52168FA-9129-48A8-94CA-FA59CD7C9D42}" type="datetimeFigureOut">
              <a:rPr lang="en-US" smtClean="0"/>
              <a:t>7/31/2025</a:t>
            </a:fld>
            <a:endParaRPr lang="en-US"/>
          </a:p>
        </p:txBody>
      </p:sp>
      <p:sp>
        <p:nvSpPr>
          <p:cNvPr id="5" name="Footer Placeholder 4">
            <a:extLst>
              <a:ext uri="{FF2B5EF4-FFF2-40B4-BE49-F238E27FC236}">
                <a16:creationId xmlns:a16="http://schemas.microsoft.com/office/drawing/2014/main" id="{21DE18AB-FD99-729C-91BA-746CABC11A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17AFF3-8FF2-4160-3BE3-9A47E16FA9AE}"/>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42670965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F41AC-7B86-60E8-13FE-E8BF6F1D966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038CA57-966E-1107-11E1-68331454202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51CA75-4C3B-9220-4F31-10D4349CA990}"/>
              </a:ext>
            </a:extLst>
          </p:cNvPr>
          <p:cNvSpPr>
            <a:spLocks noGrp="1"/>
          </p:cNvSpPr>
          <p:nvPr>
            <p:ph type="dt" sz="half" idx="10"/>
          </p:nvPr>
        </p:nvSpPr>
        <p:spPr/>
        <p:txBody>
          <a:bodyPr/>
          <a:lstStyle/>
          <a:p>
            <a:fld id="{B52168FA-9129-48A8-94CA-FA59CD7C9D42}" type="datetimeFigureOut">
              <a:rPr lang="en-US" smtClean="0"/>
              <a:t>7/31/2025</a:t>
            </a:fld>
            <a:endParaRPr lang="en-US"/>
          </a:p>
        </p:txBody>
      </p:sp>
      <p:sp>
        <p:nvSpPr>
          <p:cNvPr id="5" name="Footer Placeholder 4">
            <a:extLst>
              <a:ext uri="{FF2B5EF4-FFF2-40B4-BE49-F238E27FC236}">
                <a16:creationId xmlns:a16="http://schemas.microsoft.com/office/drawing/2014/main" id="{1791B9A8-326A-67BD-858D-E2351836DF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3CBB58-30BF-5155-9259-68BB1EE2AFC4}"/>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1981428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6DB03-9A63-618B-AFDA-5D210318D63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8ED89F6-C6EB-359F-16AB-320DCAD5A78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6EF9713-91B6-D275-159F-AF73C046EE91}"/>
              </a:ext>
            </a:extLst>
          </p:cNvPr>
          <p:cNvSpPr>
            <a:spLocks noGrp="1"/>
          </p:cNvSpPr>
          <p:nvPr>
            <p:ph type="dt" sz="half" idx="10"/>
          </p:nvPr>
        </p:nvSpPr>
        <p:spPr/>
        <p:txBody>
          <a:bodyPr/>
          <a:lstStyle/>
          <a:p>
            <a:fld id="{B52168FA-9129-48A8-94CA-FA59CD7C9D42}" type="datetimeFigureOut">
              <a:rPr lang="en-US" smtClean="0"/>
              <a:t>7/31/2025</a:t>
            </a:fld>
            <a:endParaRPr lang="en-US"/>
          </a:p>
        </p:txBody>
      </p:sp>
      <p:sp>
        <p:nvSpPr>
          <p:cNvPr id="5" name="Footer Placeholder 4">
            <a:extLst>
              <a:ext uri="{FF2B5EF4-FFF2-40B4-BE49-F238E27FC236}">
                <a16:creationId xmlns:a16="http://schemas.microsoft.com/office/drawing/2014/main" id="{9DAE48F0-2F97-692F-39F1-044F7AE72C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64B2CA-53EA-CF57-16BB-1B7C2B8C002F}"/>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17046647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903EF-5403-96C2-8DE8-5A4DED3248A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204824C-4BDB-61BA-3454-856E210C54E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548125F-0758-ECD1-4979-3BB689EB71A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9421F90-51DB-1C76-0E0D-B269C4C5F555}"/>
              </a:ext>
            </a:extLst>
          </p:cNvPr>
          <p:cNvSpPr>
            <a:spLocks noGrp="1"/>
          </p:cNvSpPr>
          <p:nvPr>
            <p:ph type="dt" sz="half" idx="10"/>
          </p:nvPr>
        </p:nvSpPr>
        <p:spPr/>
        <p:txBody>
          <a:bodyPr/>
          <a:lstStyle/>
          <a:p>
            <a:fld id="{B52168FA-9129-48A8-94CA-FA59CD7C9D42}" type="datetimeFigureOut">
              <a:rPr lang="en-US" smtClean="0"/>
              <a:t>7/31/2025</a:t>
            </a:fld>
            <a:endParaRPr lang="en-US"/>
          </a:p>
        </p:txBody>
      </p:sp>
      <p:sp>
        <p:nvSpPr>
          <p:cNvPr id="6" name="Footer Placeholder 5">
            <a:extLst>
              <a:ext uri="{FF2B5EF4-FFF2-40B4-BE49-F238E27FC236}">
                <a16:creationId xmlns:a16="http://schemas.microsoft.com/office/drawing/2014/main" id="{94AF9BB6-DB2E-F610-AD6F-587AC56479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63BA76-2ACC-DAE1-8C51-15BEB955E7F7}"/>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2234980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52479-FA99-48B5-A798-971968CB85D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CD3CFB5-61D6-2C13-40D5-9AF1C361A17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C2C8BA7-2198-383E-3FF2-0E8E9255046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8190120-EFFA-CD95-664D-9101B9812EC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E1EE6B5-0820-DDB7-E346-34FA41D4A20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43B90C9-2132-62B2-8009-A7C69740A8A1}"/>
              </a:ext>
            </a:extLst>
          </p:cNvPr>
          <p:cNvSpPr>
            <a:spLocks noGrp="1"/>
          </p:cNvSpPr>
          <p:nvPr>
            <p:ph type="dt" sz="half" idx="10"/>
          </p:nvPr>
        </p:nvSpPr>
        <p:spPr/>
        <p:txBody>
          <a:bodyPr/>
          <a:lstStyle/>
          <a:p>
            <a:fld id="{B52168FA-9129-48A8-94CA-FA59CD7C9D42}" type="datetimeFigureOut">
              <a:rPr lang="en-US" smtClean="0"/>
              <a:t>7/31/2025</a:t>
            </a:fld>
            <a:endParaRPr lang="en-US"/>
          </a:p>
        </p:txBody>
      </p:sp>
      <p:sp>
        <p:nvSpPr>
          <p:cNvPr id="8" name="Footer Placeholder 7">
            <a:extLst>
              <a:ext uri="{FF2B5EF4-FFF2-40B4-BE49-F238E27FC236}">
                <a16:creationId xmlns:a16="http://schemas.microsoft.com/office/drawing/2014/main" id="{10B0CF79-1C3A-9560-4E5C-AEA30269CE9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13789C7-8B0B-1FEE-1EDF-91AE9190680F}"/>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1875192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68293-F47D-E7AD-9F5C-5E5EA750A38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DBDB600-F5EF-B6D7-0DC0-296E5D9C59CF}"/>
              </a:ext>
            </a:extLst>
          </p:cNvPr>
          <p:cNvSpPr>
            <a:spLocks noGrp="1"/>
          </p:cNvSpPr>
          <p:nvPr>
            <p:ph type="dt" sz="half" idx="10"/>
          </p:nvPr>
        </p:nvSpPr>
        <p:spPr/>
        <p:txBody>
          <a:bodyPr/>
          <a:lstStyle/>
          <a:p>
            <a:fld id="{B52168FA-9129-48A8-94CA-FA59CD7C9D42}" type="datetimeFigureOut">
              <a:rPr lang="en-US" smtClean="0"/>
              <a:t>7/31/2025</a:t>
            </a:fld>
            <a:endParaRPr lang="en-US"/>
          </a:p>
        </p:txBody>
      </p:sp>
      <p:sp>
        <p:nvSpPr>
          <p:cNvPr id="4" name="Footer Placeholder 3">
            <a:extLst>
              <a:ext uri="{FF2B5EF4-FFF2-40B4-BE49-F238E27FC236}">
                <a16:creationId xmlns:a16="http://schemas.microsoft.com/office/drawing/2014/main" id="{75603CBB-047E-E386-7C3A-ADEBBD13B09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F8721E5-93FA-CD9F-F09A-36B905A7E902}"/>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40433407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CE00E1D-89F4-D888-A25B-8D20C2DCE54D}"/>
              </a:ext>
            </a:extLst>
          </p:cNvPr>
          <p:cNvSpPr>
            <a:spLocks noGrp="1"/>
          </p:cNvSpPr>
          <p:nvPr>
            <p:ph type="dt" sz="half" idx="10"/>
          </p:nvPr>
        </p:nvSpPr>
        <p:spPr/>
        <p:txBody>
          <a:bodyPr/>
          <a:lstStyle/>
          <a:p>
            <a:fld id="{B52168FA-9129-48A8-94CA-FA59CD7C9D42}" type="datetimeFigureOut">
              <a:rPr lang="en-US" smtClean="0"/>
              <a:t>7/31/2025</a:t>
            </a:fld>
            <a:endParaRPr lang="en-US"/>
          </a:p>
        </p:txBody>
      </p:sp>
      <p:sp>
        <p:nvSpPr>
          <p:cNvPr id="3" name="Footer Placeholder 2">
            <a:extLst>
              <a:ext uri="{FF2B5EF4-FFF2-40B4-BE49-F238E27FC236}">
                <a16:creationId xmlns:a16="http://schemas.microsoft.com/office/drawing/2014/main" id="{29F70B87-962A-341B-46B0-C60CEC408ED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2FCAD4B-8F9A-C349-3640-63FB85C2E7AD}"/>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10383561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8B16CD-B7DC-9A3C-6DC1-88D0FC7CAA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55F9239-D163-DC0B-6B8D-CE42F2D8ABB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FDD5CE6-3381-B52D-FB87-E08B0A203A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63A45C-2C1D-C75C-D5D2-F45362A6B5C9}"/>
              </a:ext>
            </a:extLst>
          </p:cNvPr>
          <p:cNvSpPr>
            <a:spLocks noGrp="1"/>
          </p:cNvSpPr>
          <p:nvPr>
            <p:ph type="dt" sz="half" idx="10"/>
          </p:nvPr>
        </p:nvSpPr>
        <p:spPr/>
        <p:txBody>
          <a:bodyPr/>
          <a:lstStyle/>
          <a:p>
            <a:fld id="{B52168FA-9129-48A8-94CA-FA59CD7C9D42}" type="datetimeFigureOut">
              <a:rPr lang="en-US" smtClean="0"/>
              <a:t>7/31/2025</a:t>
            </a:fld>
            <a:endParaRPr lang="en-US"/>
          </a:p>
        </p:txBody>
      </p:sp>
      <p:sp>
        <p:nvSpPr>
          <p:cNvPr id="6" name="Footer Placeholder 5">
            <a:extLst>
              <a:ext uri="{FF2B5EF4-FFF2-40B4-BE49-F238E27FC236}">
                <a16:creationId xmlns:a16="http://schemas.microsoft.com/office/drawing/2014/main" id="{222420F3-6670-C249-3B77-EBAFE64462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0788A7-D532-02BA-F6F6-847428CEC3BE}"/>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21617256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038B5-A9A9-FB7A-A865-B65720AFD7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08D5EE-BE5F-C259-852E-260585FF869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CEC3A18-84A7-D913-5DED-66386ED8C0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A70C3A9-B98F-A63A-CCF6-79F3D8142F24}"/>
              </a:ext>
            </a:extLst>
          </p:cNvPr>
          <p:cNvSpPr>
            <a:spLocks noGrp="1"/>
          </p:cNvSpPr>
          <p:nvPr>
            <p:ph type="dt" sz="half" idx="10"/>
          </p:nvPr>
        </p:nvSpPr>
        <p:spPr/>
        <p:txBody>
          <a:bodyPr/>
          <a:lstStyle/>
          <a:p>
            <a:fld id="{B52168FA-9129-48A8-94CA-FA59CD7C9D42}" type="datetimeFigureOut">
              <a:rPr lang="en-US" smtClean="0"/>
              <a:t>7/31/2025</a:t>
            </a:fld>
            <a:endParaRPr lang="en-US"/>
          </a:p>
        </p:txBody>
      </p:sp>
      <p:sp>
        <p:nvSpPr>
          <p:cNvPr id="6" name="Footer Placeholder 5">
            <a:extLst>
              <a:ext uri="{FF2B5EF4-FFF2-40B4-BE49-F238E27FC236}">
                <a16:creationId xmlns:a16="http://schemas.microsoft.com/office/drawing/2014/main" id="{65F57D2C-6E85-36DE-9E49-2A8148EAF74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C3CFC7-3BF3-9646-30A4-9EA7F9E6114C}"/>
              </a:ext>
            </a:extLst>
          </p:cNvPr>
          <p:cNvSpPr>
            <a:spLocks noGrp="1"/>
          </p:cNvSpPr>
          <p:nvPr>
            <p:ph type="sldNum" sz="quarter" idx="12"/>
          </p:nvPr>
        </p:nvSpPr>
        <p:spPr/>
        <p:txBody>
          <a:bodyPr/>
          <a:lstStyle/>
          <a:p>
            <a:fld id="{8AECB1FB-5F06-442D-B049-A561F54407C2}" type="slidenum">
              <a:rPr lang="en-US" smtClean="0"/>
              <a:t>‹#›</a:t>
            </a:fld>
            <a:endParaRPr lang="en-US"/>
          </a:p>
        </p:txBody>
      </p:sp>
    </p:spTree>
    <p:extLst>
      <p:ext uri="{BB962C8B-B14F-4D97-AF65-F5344CB8AC3E}">
        <p14:creationId xmlns:p14="http://schemas.microsoft.com/office/powerpoint/2010/main" val="26841220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A5A5C12-22B4-7AD2-7BBF-32A4BCD9F1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D4ABA17-4ADB-02A5-A6C9-8494495B8E2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B27141-DE86-0B9D-9613-78510E3BC1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52168FA-9129-48A8-94CA-FA59CD7C9D42}" type="datetimeFigureOut">
              <a:rPr lang="en-US" smtClean="0"/>
              <a:t>7/31/2025</a:t>
            </a:fld>
            <a:endParaRPr lang="en-US"/>
          </a:p>
        </p:txBody>
      </p:sp>
      <p:sp>
        <p:nvSpPr>
          <p:cNvPr id="5" name="Footer Placeholder 4">
            <a:extLst>
              <a:ext uri="{FF2B5EF4-FFF2-40B4-BE49-F238E27FC236}">
                <a16:creationId xmlns:a16="http://schemas.microsoft.com/office/drawing/2014/main" id="{62367844-B5FA-321D-6F53-78B123CE760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1F7B14C-2837-5F82-AC91-DFEA5451E3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AECB1FB-5F06-442D-B049-A561F54407C2}" type="slidenum">
              <a:rPr lang="en-US" smtClean="0"/>
              <a:t>‹#›</a:t>
            </a:fld>
            <a:endParaRPr lang="en-US"/>
          </a:p>
        </p:txBody>
      </p:sp>
    </p:spTree>
    <p:extLst>
      <p:ext uri="{BB962C8B-B14F-4D97-AF65-F5344CB8AC3E}">
        <p14:creationId xmlns:p14="http://schemas.microsoft.com/office/powerpoint/2010/main" val="41593547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audio" Target="../media/media7.m4a"/><Relationship Id="rId2" Type="http://schemas.microsoft.com/office/2007/relationships/media" Target="../media/media7.m4a"/><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audio" Target="../media/media7.m4a"/><Relationship Id="rId2" Type="http://schemas.microsoft.com/office/2007/relationships/media" Target="../media/media7.m4a"/><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audio" Target="../media/media7.m4a"/><Relationship Id="rId2" Type="http://schemas.microsoft.com/office/2007/relationships/media" Target="../media/media7.m4a"/><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audio" Target="../media/media7.m4a"/><Relationship Id="rId2" Type="http://schemas.microsoft.com/office/2007/relationships/media" Target="../media/media7.m4a"/><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Dot Number</a:t>
            </a:r>
            <a:br>
              <a:rPr lang="en-US" dirty="0"/>
            </a:br>
            <a:br>
              <a:rPr lang="en-US" dirty="0"/>
            </a:br>
            <a:r>
              <a:rPr lang="en-US" dirty="0"/>
              <a:t>Lesson </a:t>
            </a:r>
            <a:r>
              <a:rPr lang="en-US"/>
              <a:t>1- Count &amp; Say the Number</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1721450"/>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44919235"/>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978343784"/>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16272233"/>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83791638"/>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19164255"/>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49083713"/>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9889659"/>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17016601"/>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85480402"/>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999FA-0162-2418-3153-1932ACBB51D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01DC1A-7D24-C598-D5E4-ABC5E5304E2C}"/>
              </a:ext>
            </a:extLst>
          </p:cNvPr>
          <p:cNvSpPr>
            <a:spLocks noGrp="1"/>
          </p:cNvSpPr>
          <p:nvPr>
            <p:ph idx="1"/>
          </p:nvPr>
        </p:nvSpPr>
        <p:spPr>
          <a:xfrm>
            <a:off x="838200" y="1762782"/>
            <a:ext cx="10515600" cy="4351338"/>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We are going to count dots and match the total amount of dots to the correct number. We will first count the dots then say the number. Count along with the smartboard when the dots light up! Let’s get started.</a:t>
            </a:r>
          </a:p>
          <a:p>
            <a:pPr marL="0" indent="0">
              <a:buNone/>
            </a:pPr>
            <a:endParaRPr lang="en-US" dirty="0"/>
          </a:p>
        </p:txBody>
      </p:sp>
      <p:pic>
        <p:nvPicPr>
          <p:cNvPr id="10" name="Audio 9">
            <a:extLst>
              <a:ext uri="{FF2B5EF4-FFF2-40B4-BE49-F238E27FC236}">
                <a16:creationId xmlns:a16="http://schemas.microsoft.com/office/drawing/2014/main" id="{B5A19A25-3B85-4AAD-C87D-B931E9BE481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2929112"/>
      </p:ext>
    </p:extLst>
  </p:cSld>
  <p:clrMapOvr>
    <a:masterClrMapping/>
  </p:clrMapOvr>
  <mc:AlternateContent xmlns:mc="http://schemas.openxmlformats.org/markup-compatibility/2006" xmlns:p14="http://schemas.microsoft.com/office/powerpoint/2010/main">
    <mc:Choice Requires="p14">
      <p:transition spd="slow" p14:dur="2000" advTm="13485"/>
    </mc:Choice>
    <mc:Fallback xmlns="">
      <p:transition spd="slow" advTm="134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16745563"/>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702898593"/>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BA476-AD35-B44F-C753-2C3D1B0FF77E}"/>
              </a:ext>
            </a:extLst>
          </p:cNvPr>
          <p:cNvSpPr>
            <a:spLocks noGrp="1"/>
          </p:cNvSpPr>
          <p:nvPr>
            <p:ph type="ctrTitle"/>
          </p:nvPr>
        </p:nvSpPr>
        <p:spPr>
          <a:xfrm flipV="1">
            <a:off x="7856112" y="1120461"/>
            <a:ext cx="1137634" cy="1914121"/>
          </a:xfrm>
        </p:spPr>
        <p:txBody>
          <a:bodyPr>
            <a:noAutofit/>
          </a:bodyPr>
          <a:lstStyle/>
          <a:p>
            <a:r>
              <a:rPr lang="en-US" sz="30000" dirty="0"/>
              <a:t>0</a:t>
            </a:r>
          </a:p>
        </p:txBody>
      </p:sp>
      <p:sp>
        <p:nvSpPr>
          <p:cNvPr id="4" name="Rectangle 3">
            <a:extLst>
              <a:ext uri="{FF2B5EF4-FFF2-40B4-BE49-F238E27FC236}">
                <a16:creationId xmlns:a16="http://schemas.microsoft.com/office/drawing/2014/main" id="{475605E6-EF63-B83E-32B7-D62DA244C016}"/>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0B2953D-3E4F-1D0E-FB19-BF92E565F6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06054911"/>
      </p:ext>
    </p:extLst>
  </p:cSld>
  <p:clrMapOvr>
    <a:masterClrMapping/>
  </p:clrMapOvr>
  <mc:AlternateContent xmlns:mc="http://schemas.openxmlformats.org/markup-compatibility/2006" xmlns:p14="http://schemas.microsoft.com/office/powerpoint/2010/main">
    <mc:Choice Requires="p14">
      <p:transition spd="slow" p14:dur="2000" advTm="3305"/>
    </mc:Choice>
    <mc:Fallback xmlns="">
      <p:transition spd="slow" advTm="33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6" presetClass="emph" presetSubtype="0" fill="remove" grpId="0" nodeType="afterEffect">
                                  <p:stCondLst>
                                    <p:cond delay="1000"/>
                                  </p:stCondLst>
                                  <p:childTnLst>
                                    <p:animScale>
                                      <p:cBhvr>
                                        <p:cTn id="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25"/>
                </p:tgtEl>
              </p:cMediaNode>
            </p:audio>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9181819"/>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9117889"/>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1384683"/>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02297795"/>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20193678"/>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312979867"/>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60132907"/>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9459656"/>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2D8E-A783-4834-8B25-AB43AA161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3B0F0-FF5A-92F6-FF30-8BCFBF249807}"/>
              </a:ext>
            </a:extLst>
          </p:cNvPr>
          <p:cNvSpPr>
            <a:spLocks noGrp="1"/>
          </p:cNvSpPr>
          <p:nvPr>
            <p:ph type="ctrTitle"/>
          </p:nvPr>
        </p:nvSpPr>
        <p:spPr>
          <a:xfrm rot="10800000" flipV="1">
            <a:off x="8221013" y="1840787"/>
            <a:ext cx="1532587" cy="4052013"/>
          </a:xfrm>
        </p:spPr>
        <p:txBody>
          <a:bodyPr>
            <a:noAutofit/>
          </a:bodyPr>
          <a:lstStyle/>
          <a:p>
            <a:r>
              <a:rPr lang="en-US" sz="30000" dirty="0"/>
              <a:t>2</a:t>
            </a:r>
          </a:p>
        </p:txBody>
      </p:sp>
      <p:sp>
        <p:nvSpPr>
          <p:cNvPr id="4" name="Rectangle 3">
            <a:extLst>
              <a:ext uri="{FF2B5EF4-FFF2-40B4-BE49-F238E27FC236}">
                <a16:creationId xmlns:a16="http://schemas.microsoft.com/office/drawing/2014/main" id="{AC26EB0E-8FAF-8B78-A4E1-25243A6878C5}"/>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592512A6-7460-D3AF-EFE3-289413B11E20}"/>
              </a:ext>
            </a:extLst>
          </p:cNvPr>
          <p:cNvSpPr/>
          <p:nvPr/>
        </p:nvSpPr>
        <p:spPr>
          <a:xfrm>
            <a:off x="3294743" y="257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FAFF3BB-ACDD-1B1A-A34C-0AC274213C8B}"/>
              </a:ext>
            </a:extLst>
          </p:cNvPr>
          <p:cNvSpPr/>
          <p:nvPr/>
        </p:nvSpPr>
        <p:spPr>
          <a:xfrm>
            <a:off x="4738914" y="39115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57408DE7-20E3-D960-4367-F1F1D0FE6B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8103445"/>
      </p:ext>
    </p:extLst>
  </p:cSld>
  <p:clrMapOvr>
    <a:masterClrMapping/>
  </p:clrMapOvr>
  <mc:AlternateContent xmlns:mc="http://schemas.openxmlformats.org/markup-compatibility/2006" xmlns:p14="http://schemas.microsoft.com/office/powerpoint/2010/main">
    <mc:Choice Requires="p14">
      <p:transition spd="slow" p14:dur="2000" advTm="4711"/>
    </mc:Choice>
    <mc:Fallback xmlns="">
      <p:transition spd="slow" advTm="47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1"/>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1"/>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1"/>
                            </p:stCondLst>
                            <p:childTnLst>
                              <p:par>
                                <p:cTn id="20" presetID="6" presetClass="emph" presetSubtype="0" fill="remove" grpId="0" nodeType="afterEffect">
                                  <p:stCondLst>
                                    <p:cond delay="0"/>
                                  </p:stCondLst>
                                  <p:childTnLst>
                                    <p:animScale>
                                      <p:cBhvr>
                                        <p:cTn id="21"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19"/>
                </p:tgtEl>
              </p:cMediaNode>
            </p:audio>
          </p:childTnLst>
        </p:cTn>
      </p:par>
    </p:tnLst>
    <p:bldLst>
      <p:bldP spid="2" grpId="0"/>
      <p:bldP spid="3" grpId="0" animBg="1"/>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02612141"/>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21170733"/>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A22D0-098D-20EC-7763-E1DFDDE485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FD3008-6AC1-E2BF-4F9F-C05C3185C595}"/>
              </a:ext>
            </a:extLst>
          </p:cNvPr>
          <p:cNvSpPr>
            <a:spLocks noGrp="1"/>
          </p:cNvSpPr>
          <p:nvPr>
            <p:ph type="ctrTitle"/>
          </p:nvPr>
        </p:nvSpPr>
        <p:spPr>
          <a:xfrm rot="10800000" flipV="1">
            <a:off x="8221013" y="1840787"/>
            <a:ext cx="1532587" cy="4052013"/>
          </a:xfrm>
        </p:spPr>
        <p:txBody>
          <a:bodyPr>
            <a:noAutofit/>
          </a:bodyPr>
          <a:lstStyle/>
          <a:p>
            <a:r>
              <a:rPr lang="en-US" sz="30000" dirty="0"/>
              <a:t>4</a:t>
            </a:r>
          </a:p>
        </p:txBody>
      </p:sp>
      <p:sp>
        <p:nvSpPr>
          <p:cNvPr id="4" name="Rectangle 3">
            <a:extLst>
              <a:ext uri="{FF2B5EF4-FFF2-40B4-BE49-F238E27FC236}">
                <a16:creationId xmlns:a16="http://schemas.microsoft.com/office/drawing/2014/main" id="{15CE3FA5-3F03-4915-C1F1-32C7E4AC54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0B345AD-A267-3DEF-9AA5-E269AB960D6E}"/>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4AEEE31-3064-BF30-8645-7A11C5C56E39}"/>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1053A461-D828-1C5C-3F6C-6917B0491D83}"/>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BF1183B-6329-54F5-C15C-B6823772DC9C}"/>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Audio 13">
            <a:extLst>
              <a:ext uri="{FF2B5EF4-FFF2-40B4-BE49-F238E27FC236}">
                <a16:creationId xmlns:a16="http://schemas.microsoft.com/office/drawing/2014/main" id="{20DE7F19-F243-682E-2D7E-1DC127A189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56124101"/>
      </p:ext>
    </p:extLst>
  </p:cSld>
  <p:clrMapOvr>
    <a:masterClrMapping/>
  </p:clrMapOvr>
  <mc:AlternateContent xmlns:mc="http://schemas.openxmlformats.org/markup-compatibility/2006" xmlns:p14="http://schemas.microsoft.com/office/powerpoint/2010/main">
    <mc:Choice Requires="p14">
      <p:transition spd="slow" p14:dur="2000" advTm="6734"/>
    </mc:Choice>
    <mc:Fallback xmlns="">
      <p:transition spd="slow" advTm="67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6" presetClass="emph" presetSubtype="0" fill="remove" grpId="0" nodeType="afterEffect">
                                  <p:stCondLst>
                                    <p:cond delay="0"/>
                                  </p:stCondLst>
                                  <p:childTnLst>
                                    <p:animScale>
                                      <p:cBhvr>
                                        <p:cTn id="33"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4" fill="hold" display="0">
                  <p:stCondLst>
                    <p:cond delay="indefinite"/>
                  </p:stCondLst>
                  <p:endCondLst>
                    <p:cond evt="onStopAudio" delay="0">
                      <p:tgtEl>
                        <p:sldTgt/>
                      </p:tgtEl>
                    </p:cond>
                  </p:endCondLst>
                </p:cTn>
                <p:tgtEl>
                  <p:spTgt spid="14"/>
                </p:tgtEl>
              </p:cMediaNode>
            </p:audio>
          </p:childTnLst>
        </p:cTn>
      </p:par>
    </p:tnLst>
    <p:bldLst>
      <p:bldP spid="2" grpId="0"/>
      <p:bldP spid="3" grpId="0" animBg="1"/>
      <p:bldP spid="5" grpId="0" animBg="1"/>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BA476-AD35-B44F-C753-2C3D1B0FF77E}"/>
              </a:ext>
            </a:extLst>
          </p:cNvPr>
          <p:cNvSpPr>
            <a:spLocks noGrp="1"/>
          </p:cNvSpPr>
          <p:nvPr>
            <p:ph type="ctrTitle"/>
          </p:nvPr>
        </p:nvSpPr>
        <p:spPr>
          <a:xfrm flipV="1">
            <a:off x="7856112" y="1120461"/>
            <a:ext cx="1137634" cy="1914121"/>
          </a:xfrm>
        </p:spPr>
        <p:txBody>
          <a:bodyPr>
            <a:noAutofit/>
          </a:bodyPr>
          <a:lstStyle/>
          <a:p>
            <a:r>
              <a:rPr lang="en-US" sz="30000" dirty="0"/>
              <a:t>0</a:t>
            </a:r>
          </a:p>
        </p:txBody>
      </p:sp>
      <p:sp>
        <p:nvSpPr>
          <p:cNvPr id="4" name="Rectangle 3">
            <a:extLst>
              <a:ext uri="{FF2B5EF4-FFF2-40B4-BE49-F238E27FC236}">
                <a16:creationId xmlns:a16="http://schemas.microsoft.com/office/drawing/2014/main" id="{475605E6-EF63-B83E-32B7-D62DA244C016}"/>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0B2953D-3E4F-1D0E-FB19-BF92E565F6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01479455"/>
      </p:ext>
    </p:extLst>
  </p:cSld>
  <p:clrMapOvr>
    <a:masterClrMapping/>
  </p:clrMapOvr>
  <mc:AlternateContent xmlns:mc="http://schemas.openxmlformats.org/markup-compatibility/2006" xmlns:p14="http://schemas.microsoft.com/office/powerpoint/2010/main">
    <mc:Choice Requires="p14">
      <p:transition spd="slow" p14:dur="2000" advTm="3305"/>
    </mc:Choice>
    <mc:Fallback xmlns="">
      <p:transition spd="slow" advTm="33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6" presetClass="emph" presetSubtype="0" fill="remove" grpId="0" nodeType="afterEffect">
                                  <p:stCondLst>
                                    <p:cond delay="1000"/>
                                  </p:stCondLst>
                                  <p:childTnLst>
                                    <p:animScale>
                                      <p:cBhvr>
                                        <p:cTn id="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 fill="hold" display="0">
                  <p:stCondLst>
                    <p:cond delay="indefinite"/>
                  </p:stCondLst>
                  <p:endCondLst>
                    <p:cond evt="onStopAudio" delay="0">
                      <p:tgtEl>
                        <p:sldTgt/>
                      </p:tgtEl>
                    </p:cond>
                  </p:endCondLst>
                </p:cTn>
                <p:tgtEl>
                  <p:spTgt spid="25"/>
                </p:tgtEl>
              </p:cMediaNode>
            </p:audio>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48C0C-5863-672F-F444-7A6A4F7B3F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457C9-655E-E935-7E31-C566F9D8ED8C}"/>
              </a:ext>
            </a:extLst>
          </p:cNvPr>
          <p:cNvSpPr>
            <a:spLocks noGrp="1"/>
          </p:cNvSpPr>
          <p:nvPr>
            <p:ph type="ctrTitle"/>
          </p:nvPr>
        </p:nvSpPr>
        <p:spPr>
          <a:xfrm rot="10800000" flipV="1">
            <a:off x="8221013" y="1800871"/>
            <a:ext cx="1532587" cy="4052013"/>
          </a:xfrm>
        </p:spPr>
        <p:txBody>
          <a:bodyPr>
            <a:noAutofit/>
          </a:bodyPr>
          <a:lstStyle/>
          <a:p>
            <a:r>
              <a:rPr lang="en-US" sz="30000" dirty="0"/>
              <a:t>3</a:t>
            </a:r>
          </a:p>
        </p:txBody>
      </p:sp>
      <p:sp>
        <p:nvSpPr>
          <p:cNvPr id="4" name="Rectangle 3">
            <a:extLst>
              <a:ext uri="{FF2B5EF4-FFF2-40B4-BE49-F238E27FC236}">
                <a16:creationId xmlns:a16="http://schemas.microsoft.com/office/drawing/2014/main" id="{A9BE145A-ADE7-BDEF-D456-350C1F58F7B3}"/>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C5F796F-7012-0FD9-548F-FC71CFB48EF2}"/>
              </a:ext>
            </a:extLst>
          </p:cNvPr>
          <p:cNvSpPr/>
          <p:nvPr/>
        </p:nvSpPr>
        <p:spPr>
          <a:xfrm>
            <a:off x="3204694"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16D6A6F-584F-301E-6273-80FF98F92E8D}"/>
              </a:ext>
            </a:extLst>
          </p:cNvPr>
          <p:cNvSpPr/>
          <p:nvPr/>
        </p:nvSpPr>
        <p:spPr>
          <a:xfrm>
            <a:off x="4038600" y="321853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CA5259DC-09E6-F329-EDC5-CE2A0BEEE292}"/>
              </a:ext>
            </a:extLst>
          </p:cNvPr>
          <p:cNvSpPr/>
          <p:nvPr/>
        </p:nvSpPr>
        <p:spPr>
          <a:xfrm flipV="1">
            <a:off x="4840516" y="3984170"/>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udio 12">
            <a:extLst>
              <a:ext uri="{FF2B5EF4-FFF2-40B4-BE49-F238E27FC236}">
                <a16:creationId xmlns:a16="http://schemas.microsoft.com/office/drawing/2014/main" id="{3DBB4B5B-328B-EDB4-F76F-1778BDE6EA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84365577"/>
      </p:ext>
    </p:extLst>
  </p:cSld>
  <p:clrMapOvr>
    <a:masterClrMapping/>
  </p:clrMapOvr>
  <mc:AlternateContent xmlns:mc="http://schemas.openxmlformats.org/markup-compatibility/2006" xmlns:p14="http://schemas.microsoft.com/office/powerpoint/2010/main">
    <mc:Choice Requires="p14">
      <p:transition spd="slow" p14:dur="2000" advTm="5974"/>
    </mc:Choice>
    <mc:Fallback xmlns="">
      <p:transition spd="slow" advTm="5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6"/>
                                        </p:tgtEl>
                                        <p:attrNameLst>
                                          <p:attrName>style.color</p:attrName>
                                        </p:attrNameLst>
                                      </p:cBhvr>
                                      <p:to>
                                        <a:schemeClr val="bg1"/>
                                      </p:to>
                                    </p:animClr>
                                    <p:animClr clrSpc="rgb" dir="cw">
                                      <p:cBhvr>
                                        <p:cTn id="22" dur="500" autoRev="1" fill="remove"/>
                                        <p:tgtEl>
                                          <p:spTgt spid="6"/>
                                        </p:tgtEl>
                                        <p:attrNameLst>
                                          <p:attrName>fillcolor</p:attrName>
                                        </p:attrNameLst>
                                      </p:cBhvr>
                                      <p:to>
                                        <a:schemeClr val="bg1"/>
                                      </p:to>
                                    </p:animClr>
                                    <p:set>
                                      <p:cBhvr>
                                        <p:cTn id="23" dur="500" autoRev="1" fill="remove"/>
                                        <p:tgtEl>
                                          <p:spTgt spid="6"/>
                                        </p:tgtEl>
                                        <p:attrNameLst>
                                          <p:attrName>fill.type</p:attrName>
                                        </p:attrNameLst>
                                      </p:cBhvr>
                                      <p:to>
                                        <p:strVal val="solid"/>
                                      </p:to>
                                    </p:set>
                                    <p:set>
                                      <p:cBhvr>
                                        <p:cTn id="24" dur="500" autoRev="1" fill="remove"/>
                                        <p:tgtEl>
                                          <p:spTgt spid="6"/>
                                        </p:tgtEl>
                                        <p:attrNameLst>
                                          <p:attrName>fill.on</p:attrName>
                                        </p:attrNameLst>
                                      </p:cBhvr>
                                      <p:to>
                                        <p:strVal val="true"/>
                                      </p:to>
                                    </p:set>
                                  </p:childTnLst>
                                </p:cTn>
                              </p:par>
                            </p:childTnLst>
                          </p:cTn>
                        </p:par>
                        <p:par>
                          <p:cTn id="25" fill="hold">
                            <p:stCondLst>
                              <p:cond delay="3500"/>
                            </p:stCondLst>
                            <p:childTnLst>
                              <p:par>
                                <p:cTn id="26" presetID="6" presetClass="emph" presetSubtype="0" fill="remove" grpId="0" nodeType="afterEffect">
                                  <p:stCondLst>
                                    <p:cond delay="0"/>
                                  </p:stCondLst>
                                  <p:childTnLst>
                                    <p:animScale>
                                      <p:cBhvr>
                                        <p:cTn id="27"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13"/>
                </p:tgtEl>
              </p:cMediaNode>
            </p:audio>
          </p:childTnLst>
        </p:cTn>
      </p:par>
    </p:tnLst>
    <p:bldLst>
      <p:bldP spid="2" grpId="0"/>
      <p:bldP spid="3"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D8633-F4FA-E4A5-BA19-26713A7FC6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7EEE79-D618-57A7-634B-7E723589E265}"/>
              </a:ext>
            </a:extLst>
          </p:cNvPr>
          <p:cNvSpPr>
            <a:spLocks noGrp="1"/>
          </p:cNvSpPr>
          <p:nvPr>
            <p:ph type="ctrTitle"/>
          </p:nvPr>
        </p:nvSpPr>
        <p:spPr>
          <a:xfrm rot="10800000" flipV="1">
            <a:off x="8221013" y="1786356"/>
            <a:ext cx="1532587" cy="4052013"/>
          </a:xfrm>
        </p:spPr>
        <p:txBody>
          <a:bodyPr>
            <a:noAutofit/>
          </a:bodyPr>
          <a:lstStyle/>
          <a:p>
            <a:r>
              <a:rPr lang="en-US" sz="30000" dirty="0"/>
              <a:t>5</a:t>
            </a:r>
          </a:p>
        </p:txBody>
      </p:sp>
      <p:sp>
        <p:nvSpPr>
          <p:cNvPr id="4" name="Rectangle 3">
            <a:extLst>
              <a:ext uri="{FF2B5EF4-FFF2-40B4-BE49-F238E27FC236}">
                <a16:creationId xmlns:a16="http://schemas.microsoft.com/office/drawing/2014/main" id="{BCC326CA-48EF-4AA8-6670-ADE8DBA0C718}"/>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7D0BC383-421F-504B-6316-EFBD1C562B2A}"/>
              </a:ext>
            </a:extLst>
          </p:cNvPr>
          <p:cNvSpPr/>
          <p:nvPr/>
        </p:nvSpPr>
        <p:spPr>
          <a:xfrm>
            <a:off x="3320810"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864969F-ED87-CD30-C306-0F19B8ED77B3}"/>
              </a:ext>
            </a:extLst>
          </p:cNvPr>
          <p:cNvSpPr/>
          <p:nvPr/>
        </p:nvSpPr>
        <p:spPr>
          <a:xfrm>
            <a:off x="3320810" y="39696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58FFA52A-8E82-89F5-DA30-F7091C66FDBD}"/>
              </a:ext>
            </a:extLst>
          </p:cNvPr>
          <p:cNvSpPr/>
          <p:nvPr/>
        </p:nvSpPr>
        <p:spPr>
          <a:xfrm flipV="1">
            <a:off x="4844146" y="3969661"/>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87A0830-9F96-8639-F860-732E8A789C97}"/>
              </a:ext>
            </a:extLst>
          </p:cNvPr>
          <p:cNvSpPr/>
          <p:nvPr/>
        </p:nvSpPr>
        <p:spPr>
          <a:xfrm>
            <a:off x="4840516" y="24311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9677D39-D709-4ACE-F588-8BA3ED700D1F}"/>
              </a:ext>
            </a:extLst>
          </p:cNvPr>
          <p:cNvSpPr/>
          <p:nvPr/>
        </p:nvSpPr>
        <p:spPr>
          <a:xfrm flipV="1">
            <a:off x="4038600"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8BC66ED3-77C2-CB76-5199-E0646F1388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81077984"/>
      </p:ext>
    </p:extLst>
  </p:cSld>
  <p:clrMapOvr>
    <a:masterClrMapping/>
  </p:clrMapOvr>
  <mc:AlternateContent xmlns:mc="http://schemas.openxmlformats.org/markup-compatibility/2006" xmlns:p14="http://schemas.microsoft.com/office/powerpoint/2010/main">
    <mc:Choice Requires="p14">
      <p:transition spd="slow" p14:dur="2000" advTm="7602"/>
    </mc:Choice>
    <mc:Fallback xmlns="">
      <p:transition spd="slow" advTm="7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8"/>
                                        </p:tgtEl>
                                        <p:attrNameLst>
                                          <p:attrName>style.color</p:attrName>
                                        </p:attrNameLst>
                                      </p:cBhvr>
                                      <p:to>
                                        <a:schemeClr val="bg1"/>
                                      </p:to>
                                    </p:animClr>
                                    <p:animClr clrSpc="rgb" dir="cw">
                                      <p:cBhvr>
                                        <p:cTn id="22" dur="500" autoRev="1" fill="remove"/>
                                        <p:tgtEl>
                                          <p:spTgt spid="8"/>
                                        </p:tgtEl>
                                        <p:attrNameLst>
                                          <p:attrName>fillcolor</p:attrName>
                                        </p:attrNameLst>
                                      </p:cBhvr>
                                      <p:to>
                                        <a:schemeClr val="bg1"/>
                                      </p:to>
                                    </p:animClr>
                                    <p:set>
                                      <p:cBhvr>
                                        <p:cTn id="23" dur="500" autoRev="1" fill="remove"/>
                                        <p:tgtEl>
                                          <p:spTgt spid="8"/>
                                        </p:tgtEl>
                                        <p:attrNameLst>
                                          <p:attrName>fill.type</p:attrName>
                                        </p:attrNameLst>
                                      </p:cBhvr>
                                      <p:to>
                                        <p:strVal val="solid"/>
                                      </p:to>
                                    </p:set>
                                    <p:set>
                                      <p:cBhvr>
                                        <p:cTn id="24" dur="500" autoRev="1" fill="remove"/>
                                        <p:tgtEl>
                                          <p:spTgt spid="8"/>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5"/>
                                        </p:tgtEl>
                                        <p:attrNameLst>
                                          <p:attrName>style.color</p:attrName>
                                        </p:attrNameLst>
                                      </p:cBhvr>
                                      <p:to>
                                        <a:schemeClr val="bg1"/>
                                      </p:to>
                                    </p:animClr>
                                    <p:animClr clrSpc="rgb" dir="cw">
                                      <p:cBhvr>
                                        <p:cTn id="28" dur="500" autoRev="1" fill="remove"/>
                                        <p:tgtEl>
                                          <p:spTgt spid="5"/>
                                        </p:tgtEl>
                                        <p:attrNameLst>
                                          <p:attrName>fillcolor</p:attrName>
                                        </p:attrNameLst>
                                      </p:cBhvr>
                                      <p:to>
                                        <a:schemeClr val="bg1"/>
                                      </p:to>
                                    </p:animClr>
                                    <p:set>
                                      <p:cBhvr>
                                        <p:cTn id="29" dur="500" autoRev="1" fill="remove"/>
                                        <p:tgtEl>
                                          <p:spTgt spid="5"/>
                                        </p:tgtEl>
                                        <p:attrNameLst>
                                          <p:attrName>fill.type</p:attrName>
                                        </p:attrNameLst>
                                      </p:cBhvr>
                                      <p:to>
                                        <p:strVal val="solid"/>
                                      </p:to>
                                    </p:set>
                                    <p:set>
                                      <p:cBhvr>
                                        <p:cTn id="30" dur="500" autoRev="1" fill="remove"/>
                                        <p:tgtEl>
                                          <p:spTgt spid="5"/>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6"/>
                                        </p:tgtEl>
                                        <p:attrNameLst>
                                          <p:attrName>style.color</p:attrName>
                                        </p:attrNameLst>
                                      </p:cBhvr>
                                      <p:to>
                                        <a:schemeClr val="bg1"/>
                                      </p:to>
                                    </p:animClr>
                                    <p:animClr clrSpc="rgb" dir="cw">
                                      <p:cBhvr>
                                        <p:cTn id="34" dur="500" autoRev="1" fill="remove"/>
                                        <p:tgtEl>
                                          <p:spTgt spid="6"/>
                                        </p:tgtEl>
                                        <p:attrNameLst>
                                          <p:attrName>fillcolor</p:attrName>
                                        </p:attrNameLst>
                                      </p:cBhvr>
                                      <p:to>
                                        <a:schemeClr val="bg1"/>
                                      </p:to>
                                    </p:animClr>
                                    <p:set>
                                      <p:cBhvr>
                                        <p:cTn id="35" dur="500" autoRev="1" fill="remove"/>
                                        <p:tgtEl>
                                          <p:spTgt spid="6"/>
                                        </p:tgtEl>
                                        <p:attrNameLst>
                                          <p:attrName>fill.type</p:attrName>
                                        </p:attrNameLst>
                                      </p:cBhvr>
                                      <p:to>
                                        <p:strVal val="solid"/>
                                      </p:to>
                                    </p:set>
                                    <p:set>
                                      <p:cBhvr>
                                        <p:cTn id="36" dur="500" autoRev="1" fill="remove"/>
                                        <p:tgtEl>
                                          <p:spTgt spid="6"/>
                                        </p:tgtEl>
                                        <p:attrNameLst>
                                          <p:attrName>fill.on</p:attrName>
                                        </p:attrNameLst>
                                      </p:cBhvr>
                                      <p:to>
                                        <p:strVal val="true"/>
                                      </p:to>
                                    </p:set>
                                  </p:childTnLst>
                                </p:cTn>
                              </p:par>
                            </p:childTnLst>
                          </p:cTn>
                        </p:par>
                        <p:par>
                          <p:cTn id="37" fill="hold">
                            <p:stCondLst>
                              <p:cond delay="5500"/>
                            </p:stCondLst>
                            <p:childTnLst>
                              <p:par>
                                <p:cTn id="38" presetID="6" presetClass="emph" presetSubtype="0" fill="remove" grpId="0" nodeType="afterEffect">
                                  <p:stCondLst>
                                    <p:cond delay="0"/>
                                  </p:stCondLst>
                                  <p:childTnLst>
                                    <p:animScale>
                                      <p:cBhvr>
                                        <p:cTn id="39"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22"/>
                </p:tgtEl>
              </p:cMediaNode>
            </p:audio>
          </p:childTnLst>
        </p:cTn>
      </p:par>
    </p:tnLst>
    <p:bldLst>
      <p:bldP spid="2" grpId="0"/>
      <p:bldP spid="3" grpId="0" animBg="1"/>
      <p:bldP spid="5" grpId="0" animBg="1"/>
      <p:bldP spid="6"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5F615-B77C-C384-9210-ECE6429B1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AFA027-D588-D27B-591B-A669A55330D1}"/>
              </a:ext>
            </a:extLst>
          </p:cNvPr>
          <p:cNvSpPr>
            <a:spLocks noGrp="1"/>
          </p:cNvSpPr>
          <p:nvPr>
            <p:ph type="ctrTitle"/>
          </p:nvPr>
        </p:nvSpPr>
        <p:spPr>
          <a:xfrm rot="10800000" flipV="1">
            <a:off x="7817471" y="3428998"/>
            <a:ext cx="1532587" cy="2336802"/>
          </a:xfrm>
        </p:spPr>
        <p:txBody>
          <a:bodyPr>
            <a:noAutofit/>
          </a:bodyPr>
          <a:lstStyle/>
          <a:p>
            <a:r>
              <a:rPr lang="en-US" sz="30000" dirty="0"/>
              <a:t>1</a:t>
            </a:r>
          </a:p>
        </p:txBody>
      </p:sp>
      <p:sp>
        <p:nvSpPr>
          <p:cNvPr id="4" name="Rectangle 3">
            <a:extLst>
              <a:ext uri="{FF2B5EF4-FFF2-40B4-BE49-F238E27FC236}">
                <a16:creationId xmlns:a16="http://schemas.microsoft.com/office/drawing/2014/main" id="{FE39D9F8-3851-1F39-79A7-93FDE24F7F4D}"/>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44B8E6B-7055-E00D-B896-D3A36107D23A}"/>
              </a:ext>
            </a:extLst>
          </p:cNvPr>
          <p:cNvSpPr/>
          <p:nvPr/>
        </p:nvSpPr>
        <p:spPr>
          <a:xfrm>
            <a:off x="4038600"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71BAF752-6AD0-D16B-0865-72AA1BDAFDA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226800" y="5892800"/>
            <a:ext cx="812800" cy="812800"/>
          </a:xfrm>
          <a:prstGeom prst="rect">
            <a:avLst/>
          </a:prstGeom>
        </p:spPr>
      </p:pic>
    </p:spTree>
    <p:custDataLst>
      <p:tags r:id="rId1"/>
    </p:custDataLst>
    <p:extLst>
      <p:ext uri="{BB962C8B-B14F-4D97-AF65-F5344CB8AC3E}">
        <p14:creationId xmlns:p14="http://schemas.microsoft.com/office/powerpoint/2010/main" val="2229690982"/>
      </p:ext>
    </p:extLst>
  </p:cSld>
  <p:clrMapOvr>
    <a:masterClrMapping/>
  </p:clrMapOvr>
  <mc:AlternateContent xmlns:mc="http://schemas.openxmlformats.org/markup-compatibility/2006" xmlns:p14="http://schemas.microsoft.com/office/powerpoint/2010/main">
    <mc:Choice Requires="p14">
      <p:transition spd="slow" p14:dur="2000" advTm="3703"/>
    </mc:Choice>
    <mc:Fallback xmlns="">
      <p:transition spd="slow" advTm="3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6" presetClass="emph" presetSubtype="0" fill="remove" grpId="0" nodeType="afterEffect">
                                  <p:stCondLst>
                                    <p:cond delay="0"/>
                                  </p:stCondLst>
                                  <p:childTnLst>
                                    <p:animScale>
                                      <p:cBhvr>
                                        <p:cTn id="1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6" fill="hold" display="0">
                  <p:stCondLst>
                    <p:cond delay="indefinite"/>
                  </p:stCondLst>
                  <p:endCondLst>
                    <p:cond evt="onStopAudio" delay="0">
                      <p:tgtEl>
                        <p:sldTgt/>
                      </p:tgtEl>
                    </p:cond>
                  </p:endCondLst>
                </p:cTn>
                <p:tgtEl>
                  <p:spTgt spid="30"/>
                </p:tgtEl>
              </p:cMediaNode>
            </p:audio>
          </p:childTnLst>
        </p:cTn>
      </p:par>
    </p:tnLst>
    <p:bldLst>
      <p:bldP spid="2" grpId="0"/>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7D875-9529-577C-6CE9-AFF17A0FE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A201D-ACE8-6B4B-E659-271BA41F8DE1}"/>
              </a:ext>
            </a:extLst>
          </p:cNvPr>
          <p:cNvSpPr>
            <a:spLocks noGrp="1"/>
          </p:cNvSpPr>
          <p:nvPr>
            <p:ph type="ctrTitle"/>
          </p:nvPr>
        </p:nvSpPr>
        <p:spPr>
          <a:xfrm rot="10800000" flipV="1">
            <a:off x="8221013" y="4537523"/>
            <a:ext cx="1532587" cy="1371602"/>
          </a:xfrm>
        </p:spPr>
        <p:txBody>
          <a:bodyPr>
            <a:noAutofit/>
          </a:bodyPr>
          <a:lstStyle/>
          <a:p>
            <a:r>
              <a:rPr lang="en-US" sz="30000" dirty="0"/>
              <a:t>6</a:t>
            </a:r>
          </a:p>
        </p:txBody>
      </p:sp>
      <p:sp>
        <p:nvSpPr>
          <p:cNvPr id="4" name="Rectangle 3">
            <a:extLst>
              <a:ext uri="{FF2B5EF4-FFF2-40B4-BE49-F238E27FC236}">
                <a16:creationId xmlns:a16="http://schemas.microsoft.com/office/drawing/2014/main" id="{7587C2E0-F0B2-FCEF-4A6E-FD8E06B3C6B4}"/>
              </a:ext>
            </a:extLst>
          </p:cNvPr>
          <p:cNvSpPr/>
          <p:nvPr/>
        </p:nvSpPr>
        <p:spPr>
          <a:xfrm>
            <a:off x="2438400" y="1600198"/>
            <a:ext cx="3657600" cy="365760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2E327D86-82C6-4119-1371-9745E0900E0A}"/>
              </a:ext>
            </a:extLst>
          </p:cNvPr>
          <p:cNvSpPr/>
          <p:nvPr/>
        </p:nvSpPr>
        <p:spPr>
          <a:xfrm>
            <a:off x="3412673"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8C74652-072B-A5E9-469A-BD114E68C671}"/>
              </a:ext>
            </a:extLst>
          </p:cNvPr>
          <p:cNvSpPr/>
          <p:nvPr/>
        </p:nvSpPr>
        <p:spPr>
          <a:xfrm>
            <a:off x="3412673" y="320039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6" name="Oval 5">
            <a:extLst>
              <a:ext uri="{FF2B5EF4-FFF2-40B4-BE49-F238E27FC236}">
                <a16:creationId xmlns:a16="http://schemas.microsoft.com/office/drawing/2014/main" id="{AFFF2AB4-2987-89B4-3E58-96E1A104713D}"/>
              </a:ext>
            </a:extLst>
          </p:cNvPr>
          <p:cNvSpPr/>
          <p:nvPr/>
        </p:nvSpPr>
        <p:spPr>
          <a:xfrm flipV="1">
            <a:off x="4535055" y="32003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56924C42-04D2-907D-85EA-275D04ADFAF8}"/>
              </a:ext>
            </a:extLst>
          </p:cNvPr>
          <p:cNvSpPr/>
          <p:nvPr/>
        </p:nvSpPr>
        <p:spPr>
          <a:xfrm>
            <a:off x="4534396" y="222793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D644BB3-AFC5-CE10-6EBC-BED3E84FC29A}"/>
              </a:ext>
            </a:extLst>
          </p:cNvPr>
          <p:cNvSpPr/>
          <p:nvPr/>
        </p:nvSpPr>
        <p:spPr>
          <a:xfrm flipV="1">
            <a:off x="3412673" y="4229098"/>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F322F17F-103F-A6BA-2B75-3390BA3558C1}"/>
              </a:ext>
            </a:extLst>
          </p:cNvPr>
          <p:cNvSpPr/>
          <p:nvPr/>
        </p:nvSpPr>
        <p:spPr>
          <a:xfrm flipV="1">
            <a:off x="4535055" y="4229097"/>
            <a:ext cx="457200" cy="457199"/>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15E2348A-8C37-74DD-E395-ED8ACCF83A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1059312"/>
      </p:ext>
    </p:extLst>
  </p:cSld>
  <p:clrMapOvr>
    <a:masterClrMapping/>
  </p:clrMapOvr>
  <mc:AlternateContent xmlns:mc="http://schemas.openxmlformats.org/markup-compatibility/2006" xmlns:p14="http://schemas.microsoft.com/office/powerpoint/2010/main">
    <mc:Choice Requires="p14">
      <p:transition spd="slow" p14:dur="2000" advTm="8960"/>
    </mc:Choice>
    <mc:Fallback xmlns="">
      <p:transition spd="slow" advTm="8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500"/>
                                  </p:stCondLst>
                                  <p:childTnLst>
                                    <p:animClr clrSpc="rgb" dir="cw">
                                      <p:cBhvr override="childStyle">
                                        <p:cTn id="9" dur="500" autoRev="1" fill="remove"/>
                                        <p:tgtEl>
                                          <p:spTgt spid="3"/>
                                        </p:tgtEl>
                                        <p:attrNameLst>
                                          <p:attrName>style.color</p:attrName>
                                        </p:attrNameLst>
                                      </p:cBhvr>
                                      <p:to>
                                        <a:schemeClr val="bg1"/>
                                      </p:to>
                                    </p:animClr>
                                    <p:animClr clrSpc="rgb" dir="cw">
                                      <p:cBhvr>
                                        <p:cTn id="10" dur="500" autoRev="1" fill="remove"/>
                                        <p:tgtEl>
                                          <p:spTgt spid="3"/>
                                        </p:tgtEl>
                                        <p:attrNameLst>
                                          <p:attrName>fillcolor</p:attrName>
                                        </p:attrNameLst>
                                      </p:cBhvr>
                                      <p:to>
                                        <a:schemeClr val="bg1"/>
                                      </p:to>
                                    </p:animClr>
                                    <p:set>
                                      <p:cBhvr>
                                        <p:cTn id="11" dur="500" autoRev="1" fill="remove"/>
                                        <p:tgtEl>
                                          <p:spTgt spid="3"/>
                                        </p:tgtEl>
                                        <p:attrNameLst>
                                          <p:attrName>fill.type</p:attrName>
                                        </p:attrNameLst>
                                      </p:cBhvr>
                                      <p:to>
                                        <p:strVal val="solid"/>
                                      </p:to>
                                    </p:set>
                                    <p:set>
                                      <p:cBhvr>
                                        <p:cTn id="12" dur="500" autoRev="1" fill="remove"/>
                                        <p:tgtEl>
                                          <p:spTgt spid="3"/>
                                        </p:tgtEl>
                                        <p:attrNameLst>
                                          <p:attrName>fill.on</p:attrName>
                                        </p:attrNameLst>
                                      </p:cBhvr>
                                      <p:to>
                                        <p:strVal val="true"/>
                                      </p:to>
                                    </p:set>
                                  </p:childTnLst>
                                </p:cTn>
                              </p:par>
                            </p:childTnLst>
                          </p:cTn>
                        </p:par>
                        <p:par>
                          <p:cTn id="13" fill="hold">
                            <p:stCondLst>
                              <p:cond delay="1500"/>
                            </p:stCondLst>
                            <p:childTnLst>
                              <p:par>
                                <p:cTn id="14" presetID="27" presetClass="emph" presetSubtype="0" fill="remove" grpId="0" nodeType="afterEffect">
                                  <p:stCondLst>
                                    <p:cond delay="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childTnLst>
                          </p:cTn>
                        </p:par>
                        <p:par>
                          <p:cTn id="19" fill="hold">
                            <p:stCondLst>
                              <p:cond delay="2500"/>
                            </p:stCondLst>
                            <p:childTnLst>
                              <p:par>
                                <p:cTn id="20" presetID="27" presetClass="emph" presetSubtype="0" fill="remove" grpId="0" nodeType="afterEffect">
                                  <p:stCondLst>
                                    <p:cond delay="0"/>
                                  </p:stCondLst>
                                  <p:childTnLst>
                                    <p:animClr clrSpc="rgb" dir="cw">
                                      <p:cBhvr override="childStyle">
                                        <p:cTn id="21" dur="500" autoRev="1" fill="remove"/>
                                        <p:tgtEl>
                                          <p:spTgt spid="5"/>
                                        </p:tgtEl>
                                        <p:attrNameLst>
                                          <p:attrName>style.color</p:attrName>
                                        </p:attrNameLst>
                                      </p:cBhvr>
                                      <p:to>
                                        <a:schemeClr val="bg1"/>
                                      </p:to>
                                    </p:animClr>
                                    <p:animClr clrSpc="rgb" dir="cw">
                                      <p:cBhvr>
                                        <p:cTn id="22" dur="500" autoRev="1" fill="remove"/>
                                        <p:tgtEl>
                                          <p:spTgt spid="5"/>
                                        </p:tgtEl>
                                        <p:attrNameLst>
                                          <p:attrName>fillcolor</p:attrName>
                                        </p:attrNameLst>
                                      </p:cBhvr>
                                      <p:to>
                                        <a:schemeClr val="bg1"/>
                                      </p:to>
                                    </p:animClr>
                                    <p:set>
                                      <p:cBhvr>
                                        <p:cTn id="23" dur="500" autoRev="1" fill="remove"/>
                                        <p:tgtEl>
                                          <p:spTgt spid="5"/>
                                        </p:tgtEl>
                                        <p:attrNameLst>
                                          <p:attrName>fill.type</p:attrName>
                                        </p:attrNameLst>
                                      </p:cBhvr>
                                      <p:to>
                                        <p:strVal val="solid"/>
                                      </p:to>
                                    </p:set>
                                    <p:set>
                                      <p:cBhvr>
                                        <p:cTn id="24" dur="500" autoRev="1" fill="remove"/>
                                        <p:tgtEl>
                                          <p:spTgt spid="5"/>
                                        </p:tgtEl>
                                        <p:attrNameLst>
                                          <p:attrName>fill.on</p:attrName>
                                        </p:attrNameLst>
                                      </p:cBhvr>
                                      <p:to>
                                        <p:strVal val="true"/>
                                      </p:to>
                                    </p:set>
                                  </p:childTnLst>
                                </p:cTn>
                              </p:par>
                            </p:childTnLst>
                          </p:cTn>
                        </p:par>
                        <p:par>
                          <p:cTn id="25" fill="hold">
                            <p:stCondLst>
                              <p:cond delay="3500"/>
                            </p:stCondLst>
                            <p:childTnLst>
                              <p:par>
                                <p:cTn id="26" presetID="27" presetClass="emph" presetSubtype="0" fill="remove" grpId="0" nodeType="afterEffect">
                                  <p:stCondLst>
                                    <p:cond delay="0"/>
                                  </p:stCondLst>
                                  <p:childTnLst>
                                    <p:animClr clrSpc="rgb" dir="cw">
                                      <p:cBhvr override="childStyle">
                                        <p:cTn id="27" dur="500" autoRev="1" fill="remove"/>
                                        <p:tgtEl>
                                          <p:spTgt spid="6"/>
                                        </p:tgtEl>
                                        <p:attrNameLst>
                                          <p:attrName>style.color</p:attrName>
                                        </p:attrNameLst>
                                      </p:cBhvr>
                                      <p:to>
                                        <a:schemeClr val="bg1"/>
                                      </p:to>
                                    </p:animClr>
                                    <p:animClr clrSpc="rgb" dir="cw">
                                      <p:cBhvr>
                                        <p:cTn id="28" dur="500" autoRev="1" fill="remove"/>
                                        <p:tgtEl>
                                          <p:spTgt spid="6"/>
                                        </p:tgtEl>
                                        <p:attrNameLst>
                                          <p:attrName>fillcolor</p:attrName>
                                        </p:attrNameLst>
                                      </p:cBhvr>
                                      <p:to>
                                        <a:schemeClr val="bg1"/>
                                      </p:to>
                                    </p:animClr>
                                    <p:set>
                                      <p:cBhvr>
                                        <p:cTn id="29" dur="500" autoRev="1" fill="remove"/>
                                        <p:tgtEl>
                                          <p:spTgt spid="6"/>
                                        </p:tgtEl>
                                        <p:attrNameLst>
                                          <p:attrName>fill.type</p:attrName>
                                        </p:attrNameLst>
                                      </p:cBhvr>
                                      <p:to>
                                        <p:strVal val="solid"/>
                                      </p:to>
                                    </p:set>
                                    <p:set>
                                      <p:cBhvr>
                                        <p:cTn id="30" dur="500" autoRev="1" fill="remove"/>
                                        <p:tgtEl>
                                          <p:spTgt spid="6"/>
                                        </p:tgtEl>
                                        <p:attrNameLst>
                                          <p:attrName>fill.on</p:attrName>
                                        </p:attrNameLst>
                                      </p:cBhvr>
                                      <p:to>
                                        <p:strVal val="true"/>
                                      </p:to>
                                    </p:set>
                                  </p:childTnLst>
                                </p:cTn>
                              </p:par>
                            </p:childTnLst>
                          </p:cTn>
                        </p:par>
                        <p:par>
                          <p:cTn id="31" fill="hold">
                            <p:stCondLst>
                              <p:cond delay="4500"/>
                            </p:stCondLst>
                            <p:childTnLst>
                              <p:par>
                                <p:cTn id="32" presetID="27" presetClass="emph" presetSubtype="0" fill="remove" grpId="0" nodeType="afterEffect">
                                  <p:stCondLst>
                                    <p:cond delay="0"/>
                                  </p:stCondLst>
                                  <p:childTnLst>
                                    <p:animClr clrSpc="rgb" dir="cw">
                                      <p:cBhvr override="childStyle">
                                        <p:cTn id="33" dur="500" autoRev="1" fill="remove"/>
                                        <p:tgtEl>
                                          <p:spTgt spid="8"/>
                                        </p:tgtEl>
                                        <p:attrNameLst>
                                          <p:attrName>style.color</p:attrName>
                                        </p:attrNameLst>
                                      </p:cBhvr>
                                      <p:to>
                                        <a:schemeClr val="bg1"/>
                                      </p:to>
                                    </p:animClr>
                                    <p:animClr clrSpc="rgb" dir="cw">
                                      <p:cBhvr>
                                        <p:cTn id="34" dur="500" autoRev="1" fill="remove"/>
                                        <p:tgtEl>
                                          <p:spTgt spid="8"/>
                                        </p:tgtEl>
                                        <p:attrNameLst>
                                          <p:attrName>fillcolor</p:attrName>
                                        </p:attrNameLst>
                                      </p:cBhvr>
                                      <p:to>
                                        <a:schemeClr val="bg1"/>
                                      </p:to>
                                    </p:animClr>
                                    <p:set>
                                      <p:cBhvr>
                                        <p:cTn id="35" dur="500" autoRev="1" fill="remove"/>
                                        <p:tgtEl>
                                          <p:spTgt spid="8"/>
                                        </p:tgtEl>
                                        <p:attrNameLst>
                                          <p:attrName>fill.type</p:attrName>
                                        </p:attrNameLst>
                                      </p:cBhvr>
                                      <p:to>
                                        <p:strVal val="solid"/>
                                      </p:to>
                                    </p:set>
                                    <p:set>
                                      <p:cBhvr>
                                        <p:cTn id="36" dur="500" autoRev="1" fill="remove"/>
                                        <p:tgtEl>
                                          <p:spTgt spid="8"/>
                                        </p:tgtEl>
                                        <p:attrNameLst>
                                          <p:attrName>fill.on</p:attrName>
                                        </p:attrNameLst>
                                      </p:cBhvr>
                                      <p:to>
                                        <p:strVal val="true"/>
                                      </p:to>
                                    </p:set>
                                  </p:childTnLst>
                                </p:cTn>
                              </p:par>
                            </p:childTnLst>
                          </p:cTn>
                        </p:par>
                        <p:par>
                          <p:cTn id="37" fill="hold">
                            <p:stCondLst>
                              <p:cond delay="5500"/>
                            </p:stCondLst>
                            <p:childTnLst>
                              <p:par>
                                <p:cTn id="38" presetID="27" presetClass="emph" presetSubtype="0" fill="remove" grpId="0" nodeType="afterEffect">
                                  <p:stCondLst>
                                    <p:cond delay="0"/>
                                  </p:stCondLst>
                                  <p:childTnLst>
                                    <p:animClr clrSpc="rgb" dir="cw">
                                      <p:cBhvr override="childStyle">
                                        <p:cTn id="39" dur="500" autoRev="1" fill="remove"/>
                                        <p:tgtEl>
                                          <p:spTgt spid="9"/>
                                        </p:tgtEl>
                                        <p:attrNameLst>
                                          <p:attrName>style.color</p:attrName>
                                        </p:attrNameLst>
                                      </p:cBhvr>
                                      <p:to>
                                        <a:schemeClr val="bg1"/>
                                      </p:to>
                                    </p:animClr>
                                    <p:animClr clrSpc="rgb" dir="cw">
                                      <p:cBhvr>
                                        <p:cTn id="40" dur="500" autoRev="1" fill="remove"/>
                                        <p:tgtEl>
                                          <p:spTgt spid="9"/>
                                        </p:tgtEl>
                                        <p:attrNameLst>
                                          <p:attrName>fillcolor</p:attrName>
                                        </p:attrNameLst>
                                      </p:cBhvr>
                                      <p:to>
                                        <a:schemeClr val="bg1"/>
                                      </p:to>
                                    </p:animClr>
                                    <p:set>
                                      <p:cBhvr>
                                        <p:cTn id="41" dur="500" autoRev="1" fill="remove"/>
                                        <p:tgtEl>
                                          <p:spTgt spid="9"/>
                                        </p:tgtEl>
                                        <p:attrNameLst>
                                          <p:attrName>fill.type</p:attrName>
                                        </p:attrNameLst>
                                      </p:cBhvr>
                                      <p:to>
                                        <p:strVal val="solid"/>
                                      </p:to>
                                    </p:set>
                                    <p:set>
                                      <p:cBhvr>
                                        <p:cTn id="42" dur="500" autoRev="1" fill="remove"/>
                                        <p:tgtEl>
                                          <p:spTgt spid="9"/>
                                        </p:tgtEl>
                                        <p:attrNameLst>
                                          <p:attrName>fill.on</p:attrName>
                                        </p:attrNameLst>
                                      </p:cBhvr>
                                      <p:to>
                                        <p:strVal val="true"/>
                                      </p:to>
                                    </p:set>
                                  </p:childTnLst>
                                </p:cTn>
                              </p:par>
                            </p:childTnLst>
                          </p:cTn>
                        </p:par>
                        <p:par>
                          <p:cTn id="43" fill="hold">
                            <p:stCondLst>
                              <p:cond delay="6500"/>
                            </p:stCondLst>
                            <p:childTnLst>
                              <p:par>
                                <p:cTn id="44" presetID="6" presetClass="emph" presetSubtype="0" fill="remove" grpId="0" nodeType="afterEffect">
                                  <p:stCondLst>
                                    <p:cond delay="0"/>
                                  </p:stCondLst>
                                  <p:childTnLst>
                                    <p:animScale>
                                      <p:cBhvr>
                                        <p:cTn id="45" dur="1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21"/>
                </p:tgtEl>
              </p:cMediaNode>
            </p:audio>
          </p:childTnLst>
        </p:cTn>
      </p:par>
    </p:tnLst>
    <p:bldLst>
      <p:bldP spid="2" grpId="0"/>
      <p:bldP spid="3" grpId="0" animBg="1"/>
      <p:bldP spid="5" grpId="0" animBg="1"/>
      <p:bldP spid="6" grpId="0" animBg="1"/>
      <p:bldP spid="7" grpId="0" animBg="1"/>
      <p:bldP spid="8" grpId="0" animBg="1"/>
      <p:bldP spid="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
</p:tagLst>
</file>

<file path=ppt/tags/tag2.xml><?xml version="1.0" encoding="utf-8"?>
<p:tagLst xmlns:a="http://schemas.openxmlformats.org/drawingml/2006/main" xmlns:r="http://schemas.openxmlformats.org/officeDocument/2006/relationships" xmlns:p="http://schemas.openxmlformats.org/presentationml/2006/main">
  <p:tag name="TIMING" val="|3"/>
</p:tagLst>
</file>

<file path=ppt/tags/tag3.xml><?xml version="1.0" encoding="utf-8"?>
<p:tagLst xmlns:a="http://schemas.openxmlformats.org/drawingml/2006/main" xmlns:r="http://schemas.openxmlformats.org/officeDocument/2006/relationships" xmlns:p="http://schemas.openxmlformats.org/presentationml/2006/main">
  <p:tag name="TIMING" val="|3"/>
</p:tagLst>
</file>

<file path=ppt/tags/tag4.xml><?xml version="1.0" encoding="utf-8"?>
<p:tagLst xmlns:a="http://schemas.openxmlformats.org/drawingml/2006/main" xmlns:r="http://schemas.openxmlformats.org/officeDocument/2006/relationships" xmlns:p="http://schemas.openxmlformats.org/presentationml/2006/main">
  <p:tag name="TIMING" val="|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22</TotalTime>
  <Words>85</Words>
  <Application>Microsoft Office PowerPoint</Application>
  <PresentationFormat>Widescreen</PresentationFormat>
  <Paragraphs>32</Paragraphs>
  <Slides>32</Slides>
  <Notes>0</Notes>
  <HiddenSlides>0</HiddenSlides>
  <MMClips>31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Aptos</vt:lpstr>
      <vt:lpstr>Aptos Display</vt:lpstr>
      <vt:lpstr>Arial</vt:lpstr>
      <vt:lpstr>Times New Roman</vt:lpstr>
      <vt:lpstr>Office Theme</vt:lpstr>
      <vt:lpstr>Dot Number  Lesson 1- Count &amp; Say the Number</vt:lpstr>
      <vt:lpstr>PowerPoint Presentation</vt:lpstr>
      <vt:lpstr>2</vt:lpstr>
      <vt:lpstr>4</vt:lpstr>
      <vt:lpstr>0</vt:lpstr>
      <vt:lpstr>3</vt:lpstr>
      <vt:lpstr>5</vt:lpstr>
      <vt:lpstr>1</vt:lpstr>
      <vt:lpstr>6</vt:lpstr>
      <vt:lpstr>3</vt:lpstr>
      <vt:lpstr>5</vt:lpstr>
      <vt:lpstr>1</vt:lpstr>
      <vt:lpstr>6</vt:lpstr>
      <vt:lpstr>2</vt:lpstr>
      <vt:lpstr>4</vt:lpstr>
      <vt:lpstr>5</vt:lpstr>
      <vt:lpstr>2</vt:lpstr>
      <vt:lpstr>6</vt:lpstr>
      <vt:lpstr>3</vt:lpstr>
      <vt:lpstr>4</vt:lpstr>
      <vt:lpstr>1</vt:lpstr>
      <vt:lpstr>0</vt:lpstr>
      <vt:lpstr>6</vt:lpstr>
      <vt:lpstr>3</vt:lpstr>
      <vt:lpstr>4</vt:lpstr>
      <vt:lpstr>2</vt:lpstr>
      <vt:lpstr>5</vt:lpstr>
      <vt:lpstr>1</vt:lpstr>
      <vt:lpstr>4</vt:lpstr>
      <vt:lpstr>2</vt:lpstr>
      <vt:lpstr>6</vt:lpstr>
      <vt:lpstr>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2025-07-31T06:16:13Z</dcterms:created>
  <dcterms:modified xsi:type="dcterms:W3CDTF">2025-07-31T06:59:03Z</dcterms:modified>
</cp:coreProperties>
</file>