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63" r:id="rId3"/>
    <p:sldId id="306" r:id="rId4"/>
    <p:sldId id="352" r:id="rId5"/>
    <p:sldId id="342" r:id="rId6"/>
    <p:sldId id="295" r:id="rId7"/>
    <p:sldId id="311" r:id="rId8"/>
    <p:sldId id="343" r:id="rId9"/>
    <p:sldId id="301" r:id="rId10"/>
    <p:sldId id="355" r:id="rId11"/>
    <p:sldId id="357" r:id="rId12"/>
    <p:sldId id="303" r:id="rId13"/>
    <p:sldId id="298" r:id="rId14"/>
    <p:sldId id="348" r:id="rId15"/>
    <p:sldId id="308" r:id="rId16"/>
    <p:sldId id="350" r:id="rId17"/>
    <p:sldId id="293" r:id="rId1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AB8BD84-C2F2-48C0-AB47-5FC7F72818E6}" v="17" dt="2025-08-13T05:11:09.316"/>
    <p1510:client id="{BA6E71CE-15EB-4812-8CF2-2089EB332925}" v="15" dt="2025-08-13T05:27:17.94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975" autoAdjust="0"/>
    <p:restoredTop sz="94660"/>
  </p:normalViewPr>
  <p:slideViewPr>
    <p:cSldViewPr snapToGrid="0">
      <p:cViewPr varScale="1">
        <p:scale>
          <a:sx n="48" d="100"/>
          <a:sy n="48" d="100"/>
        </p:scale>
        <p:origin x="72" y="125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slide" Target="slides/slide14.xml"/><Relationship Id="rId23" Type="http://schemas.microsoft.com/office/2016/11/relationships/changesInfo" Target="changesInfos/changesInfo1.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oncy, Brian" userId="002c98f0-3707-44e7-b27e-58ac2885d61f" providerId="ADAL" clId="{1AB8BD84-C2F2-48C0-AB47-5FC7F72818E6}"/>
    <pc:docChg chg="addSld delSld modSld">
      <pc:chgData name="Poncy, Brian" userId="002c98f0-3707-44e7-b27e-58ac2885d61f" providerId="ADAL" clId="{1AB8BD84-C2F2-48C0-AB47-5FC7F72818E6}" dt="2025-08-13T05:11:09.314" v="36"/>
      <pc:docMkLst>
        <pc:docMk/>
      </pc:docMkLst>
      <pc:sldChg chg="modSp mod">
        <pc:chgData name="Poncy, Brian" userId="002c98f0-3707-44e7-b27e-58ac2885d61f" providerId="ADAL" clId="{1AB8BD84-C2F2-48C0-AB47-5FC7F72818E6}" dt="2025-08-13T05:01:41.027" v="4" actId="1076"/>
        <pc:sldMkLst>
          <pc:docMk/>
          <pc:sldMk cId="1152498174" sldId="257"/>
        </pc:sldMkLst>
        <pc:spChg chg="mod">
          <ac:chgData name="Poncy, Brian" userId="002c98f0-3707-44e7-b27e-58ac2885d61f" providerId="ADAL" clId="{1AB8BD84-C2F2-48C0-AB47-5FC7F72818E6}" dt="2025-08-13T05:01:38.587" v="3" actId="14100"/>
          <ac:spMkLst>
            <pc:docMk/>
            <pc:sldMk cId="1152498174" sldId="257"/>
            <ac:spMk id="2" creationId="{7D11E6F9-48A4-0F48-121D-CA789C12D048}"/>
          </ac:spMkLst>
        </pc:spChg>
        <pc:picChg chg="mod">
          <ac:chgData name="Poncy, Brian" userId="002c98f0-3707-44e7-b27e-58ac2885d61f" providerId="ADAL" clId="{1AB8BD84-C2F2-48C0-AB47-5FC7F72818E6}" dt="2025-08-13T05:01:41.027" v="4" actId="1076"/>
          <ac:picMkLst>
            <pc:docMk/>
            <pc:sldMk cId="1152498174" sldId="257"/>
            <ac:picMk id="4" creationId="{5E43EB96-1EA1-4A1E-9C9A-92583C5F9E90}"/>
          </ac:picMkLst>
        </pc:picChg>
      </pc:sldChg>
      <pc:sldChg chg="add">
        <pc:chgData name="Poncy, Brian" userId="002c98f0-3707-44e7-b27e-58ac2885d61f" providerId="ADAL" clId="{1AB8BD84-C2F2-48C0-AB47-5FC7F72818E6}" dt="2025-08-13T05:01:21.107" v="0"/>
        <pc:sldMkLst>
          <pc:docMk/>
          <pc:sldMk cId="3220411780" sldId="263"/>
        </pc:sldMkLst>
      </pc:sldChg>
      <pc:sldChg chg="del">
        <pc:chgData name="Poncy, Brian" userId="002c98f0-3707-44e7-b27e-58ac2885d61f" providerId="ADAL" clId="{1AB8BD84-C2F2-48C0-AB47-5FC7F72818E6}" dt="2025-08-13T05:02:39.873" v="5" actId="47"/>
        <pc:sldMkLst>
          <pc:docMk/>
          <pc:sldMk cId="1931456453" sldId="292"/>
        </pc:sldMkLst>
      </pc:sldChg>
      <pc:sldChg chg="add">
        <pc:chgData name="Poncy, Brian" userId="002c98f0-3707-44e7-b27e-58ac2885d61f" providerId="ADAL" clId="{1AB8BD84-C2F2-48C0-AB47-5FC7F72818E6}" dt="2025-08-13T05:09:04.200" v="34"/>
        <pc:sldMkLst>
          <pc:docMk/>
          <pc:sldMk cId="2191403778" sldId="294"/>
        </pc:sldMkLst>
      </pc:sldChg>
      <pc:sldChg chg="add del">
        <pc:chgData name="Poncy, Brian" userId="002c98f0-3707-44e7-b27e-58ac2885d61f" providerId="ADAL" clId="{1AB8BD84-C2F2-48C0-AB47-5FC7F72818E6}" dt="2025-08-13T05:07:49.575" v="30"/>
        <pc:sldMkLst>
          <pc:docMk/>
          <pc:sldMk cId="3269217665" sldId="295"/>
        </pc:sldMkLst>
      </pc:sldChg>
      <pc:sldChg chg="add">
        <pc:chgData name="Poncy, Brian" userId="002c98f0-3707-44e7-b27e-58ac2885d61f" providerId="ADAL" clId="{1AB8BD84-C2F2-48C0-AB47-5FC7F72818E6}" dt="2025-08-13T05:03:00.956" v="20"/>
        <pc:sldMkLst>
          <pc:docMk/>
          <pc:sldMk cId="2015802325" sldId="297"/>
        </pc:sldMkLst>
      </pc:sldChg>
      <pc:sldChg chg="add del">
        <pc:chgData name="Poncy, Brian" userId="002c98f0-3707-44e7-b27e-58ac2885d61f" providerId="ADAL" clId="{1AB8BD84-C2F2-48C0-AB47-5FC7F72818E6}" dt="2025-08-13T05:05:47.456" v="26"/>
        <pc:sldMkLst>
          <pc:docMk/>
          <pc:sldMk cId="3598993338" sldId="300"/>
        </pc:sldMkLst>
      </pc:sldChg>
      <pc:sldChg chg="add del">
        <pc:chgData name="Poncy, Brian" userId="002c98f0-3707-44e7-b27e-58ac2885d61f" providerId="ADAL" clId="{1AB8BD84-C2F2-48C0-AB47-5FC7F72818E6}" dt="2025-08-13T05:09:24.129" v="35"/>
        <pc:sldMkLst>
          <pc:docMk/>
          <pc:sldMk cId="4110384119" sldId="303"/>
        </pc:sldMkLst>
      </pc:sldChg>
      <pc:sldChg chg="del">
        <pc:chgData name="Poncy, Brian" userId="002c98f0-3707-44e7-b27e-58ac2885d61f" providerId="ADAL" clId="{1AB8BD84-C2F2-48C0-AB47-5FC7F72818E6}" dt="2025-08-13T05:02:42.696" v="15" actId="47"/>
        <pc:sldMkLst>
          <pc:docMk/>
          <pc:sldMk cId="801438437" sldId="305"/>
        </pc:sldMkLst>
      </pc:sldChg>
      <pc:sldChg chg="add del">
        <pc:chgData name="Poncy, Brian" userId="002c98f0-3707-44e7-b27e-58ac2885d61f" providerId="ADAL" clId="{1AB8BD84-C2F2-48C0-AB47-5FC7F72818E6}" dt="2025-08-13T05:05:54.084" v="27"/>
        <pc:sldMkLst>
          <pc:docMk/>
          <pc:sldMk cId="797198459" sldId="306"/>
        </pc:sldMkLst>
      </pc:sldChg>
      <pc:sldChg chg="add del">
        <pc:chgData name="Poncy, Brian" userId="002c98f0-3707-44e7-b27e-58ac2885d61f" providerId="ADAL" clId="{1AB8BD84-C2F2-48C0-AB47-5FC7F72818E6}" dt="2025-08-13T05:05:39.557" v="25"/>
        <pc:sldMkLst>
          <pc:docMk/>
          <pc:sldMk cId="1898995063" sldId="309"/>
        </pc:sldMkLst>
      </pc:sldChg>
      <pc:sldChg chg="del">
        <pc:chgData name="Poncy, Brian" userId="002c98f0-3707-44e7-b27e-58ac2885d61f" providerId="ADAL" clId="{1AB8BD84-C2F2-48C0-AB47-5FC7F72818E6}" dt="2025-08-13T05:02:42.350" v="13" actId="47"/>
        <pc:sldMkLst>
          <pc:docMk/>
          <pc:sldMk cId="3182260757" sldId="310"/>
        </pc:sldMkLst>
      </pc:sldChg>
      <pc:sldChg chg="add">
        <pc:chgData name="Poncy, Brian" userId="002c98f0-3707-44e7-b27e-58ac2885d61f" providerId="ADAL" clId="{1AB8BD84-C2F2-48C0-AB47-5FC7F72818E6}" dt="2025-08-13T05:06:44.799" v="29"/>
        <pc:sldMkLst>
          <pc:docMk/>
          <pc:sldMk cId="4270709004" sldId="311"/>
        </pc:sldMkLst>
      </pc:sldChg>
      <pc:sldChg chg="add">
        <pc:chgData name="Poncy, Brian" userId="002c98f0-3707-44e7-b27e-58ac2885d61f" providerId="ADAL" clId="{1AB8BD84-C2F2-48C0-AB47-5FC7F72818E6}" dt="2025-08-13T05:06:24.933" v="28"/>
        <pc:sldMkLst>
          <pc:docMk/>
          <pc:sldMk cId="1208376013" sldId="341"/>
        </pc:sldMkLst>
      </pc:sldChg>
      <pc:sldChg chg="del">
        <pc:chgData name="Poncy, Brian" userId="002c98f0-3707-44e7-b27e-58ac2885d61f" providerId="ADAL" clId="{1AB8BD84-C2F2-48C0-AB47-5FC7F72818E6}" dt="2025-08-13T05:02:43.672" v="19" actId="47"/>
        <pc:sldMkLst>
          <pc:docMk/>
          <pc:sldMk cId="3598553759" sldId="342"/>
        </pc:sldMkLst>
      </pc:sldChg>
      <pc:sldChg chg="add del">
        <pc:chgData name="Poncy, Brian" userId="002c98f0-3707-44e7-b27e-58ac2885d61f" providerId="ADAL" clId="{1AB8BD84-C2F2-48C0-AB47-5FC7F72818E6}" dt="2025-08-13T05:03:32.859" v="22"/>
        <pc:sldMkLst>
          <pc:docMk/>
          <pc:sldMk cId="2618300859" sldId="344"/>
        </pc:sldMkLst>
      </pc:sldChg>
      <pc:sldChg chg="add del">
        <pc:chgData name="Poncy, Brian" userId="002c98f0-3707-44e7-b27e-58ac2885d61f" providerId="ADAL" clId="{1AB8BD84-C2F2-48C0-AB47-5FC7F72818E6}" dt="2025-08-13T05:08:19.147" v="31"/>
        <pc:sldMkLst>
          <pc:docMk/>
          <pc:sldMk cId="227626106" sldId="346"/>
        </pc:sldMkLst>
      </pc:sldChg>
      <pc:sldChg chg="del">
        <pc:chgData name="Poncy, Brian" userId="002c98f0-3707-44e7-b27e-58ac2885d61f" providerId="ADAL" clId="{1AB8BD84-C2F2-48C0-AB47-5FC7F72818E6}" dt="2025-08-13T05:02:42.871" v="16" actId="47"/>
        <pc:sldMkLst>
          <pc:docMk/>
          <pc:sldMk cId="469615431" sldId="347"/>
        </pc:sldMkLst>
      </pc:sldChg>
      <pc:sldChg chg="add">
        <pc:chgData name="Poncy, Brian" userId="002c98f0-3707-44e7-b27e-58ac2885d61f" providerId="ADAL" clId="{1AB8BD84-C2F2-48C0-AB47-5FC7F72818E6}" dt="2025-08-13T05:11:09.314" v="36"/>
        <pc:sldMkLst>
          <pc:docMk/>
          <pc:sldMk cId="1734051124" sldId="348"/>
        </pc:sldMkLst>
      </pc:sldChg>
      <pc:sldChg chg="add del">
        <pc:chgData name="Poncy, Brian" userId="002c98f0-3707-44e7-b27e-58ac2885d61f" providerId="ADAL" clId="{1AB8BD84-C2F2-48C0-AB47-5FC7F72818E6}" dt="2025-08-13T05:03:10.996" v="21"/>
        <pc:sldMkLst>
          <pc:docMk/>
          <pc:sldMk cId="2368696158" sldId="350"/>
        </pc:sldMkLst>
      </pc:sldChg>
      <pc:sldChg chg="del">
        <pc:chgData name="Poncy, Brian" userId="002c98f0-3707-44e7-b27e-58ac2885d61f" providerId="ADAL" clId="{1AB8BD84-C2F2-48C0-AB47-5FC7F72818E6}" dt="2025-08-13T05:02:41.992" v="11" actId="47"/>
        <pc:sldMkLst>
          <pc:docMk/>
          <pc:sldMk cId="1256360625" sldId="354"/>
        </pc:sldMkLst>
      </pc:sldChg>
      <pc:sldChg chg="add del">
        <pc:chgData name="Poncy, Brian" userId="002c98f0-3707-44e7-b27e-58ac2885d61f" providerId="ADAL" clId="{1AB8BD84-C2F2-48C0-AB47-5FC7F72818E6}" dt="2025-08-13T05:08:44.535" v="33"/>
        <pc:sldMkLst>
          <pc:docMk/>
          <pc:sldMk cId="2734535513" sldId="355"/>
        </pc:sldMkLst>
      </pc:sldChg>
      <pc:sldChg chg="del">
        <pc:chgData name="Poncy, Brian" userId="002c98f0-3707-44e7-b27e-58ac2885d61f" providerId="ADAL" clId="{1AB8BD84-C2F2-48C0-AB47-5FC7F72818E6}" dt="2025-08-13T05:02:42.163" v="12" actId="47"/>
        <pc:sldMkLst>
          <pc:docMk/>
          <pc:sldMk cId="4094944243" sldId="365"/>
        </pc:sldMkLst>
      </pc:sldChg>
      <pc:sldChg chg="add">
        <pc:chgData name="Poncy, Brian" userId="002c98f0-3707-44e7-b27e-58ac2885d61f" providerId="ADAL" clId="{1AB8BD84-C2F2-48C0-AB47-5FC7F72818E6}" dt="2025-08-13T05:08:31.088" v="32"/>
        <pc:sldMkLst>
          <pc:docMk/>
          <pc:sldMk cId="4200502299" sldId="366"/>
        </pc:sldMkLst>
      </pc:sldChg>
    </pc:docChg>
  </pc:docChgLst>
  <pc:docChgLst>
    <pc:chgData name="Poncy, Brian" userId="002c98f0-3707-44e7-b27e-58ac2885d61f" providerId="ADAL" clId="{BA6E71CE-15EB-4812-8CF2-2089EB332925}"/>
    <pc:docChg chg="custSel addSld delSld modSld sldOrd">
      <pc:chgData name="Poncy, Brian" userId="002c98f0-3707-44e7-b27e-58ac2885d61f" providerId="ADAL" clId="{BA6E71CE-15EB-4812-8CF2-2089EB332925}" dt="2025-08-13T05:34:22.861" v="66" actId="1076"/>
      <pc:docMkLst>
        <pc:docMk/>
      </pc:docMkLst>
      <pc:sldChg chg="modSp mod">
        <pc:chgData name="Poncy, Brian" userId="002c98f0-3707-44e7-b27e-58ac2885d61f" providerId="ADAL" clId="{BA6E71CE-15EB-4812-8CF2-2089EB332925}" dt="2025-08-13T05:34:22.861" v="66" actId="1076"/>
        <pc:sldMkLst>
          <pc:docMk/>
          <pc:sldMk cId="1152498174" sldId="257"/>
        </pc:sldMkLst>
        <pc:spChg chg="mod">
          <ac:chgData name="Poncy, Brian" userId="002c98f0-3707-44e7-b27e-58ac2885d61f" providerId="ADAL" clId="{BA6E71CE-15EB-4812-8CF2-2089EB332925}" dt="2025-08-13T05:34:22.861" v="66" actId="1076"/>
          <ac:spMkLst>
            <pc:docMk/>
            <pc:sldMk cId="1152498174" sldId="257"/>
            <ac:spMk id="2" creationId="{7D11E6F9-48A4-0F48-121D-CA789C12D048}"/>
          </ac:spMkLst>
        </pc:spChg>
      </pc:sldChg>
      <pc:sldChg chg="add ord">
        <pc:chgData name="Poncy, Brian" userId="002c98f0-3707-44e7-b27e-58ac2885d61f" providerId="ADAL" clId="{BA6E71CE-15EB-4812-8CF2-2089EB332925}" dt="2025-08-13T05:27:20.453" v="32"/>
        <pc:sldMkLst>
          <pc:docMk/>
          <pc:sldMk cId="2277996572" sldId="293"/>
        </pc:sldMkLst>
      </pc:sldChg>
      <pc:sldChg chg="del">
        <pc:chgData name="Poncy, Brian" userId="002c98f0-3707-44e7-b27e-58ac2885d61f" providerId="ADAL" clId="{BA6E71CE-15EB-4812-8CF2-2089EB332925}" dt="2025-08-13T05:23:42.330" v="14" actId="47"/>
        <pc:sldMkLst>
          <pc:docMk/>
          <pc:sldMk cId="2191403778" sldId="294"/>
        </pc:sldMkLst>
      </pc:sldChg>
      <pc:sldChg chg="add del">
        <pc:chgData name="Poncy, Brian" userId="002c98f0-3707-44e7-b27e-58ac2885d61f" providerId="ADAL" clId="{BA6E71CE-15EB-4812-8CF2-2089EB332925}" dt="2025-08-13T05:24:35.392" v="19"/>
        <pc:sldMkLst>
          <pc:docMk/>
          <pc:sldMk cId="3269217665" sldId="295"/>
        </pc:sldMkLst>
      </pc:sldChg>
      <pc:sldChg chg="del">
        <pc:chgData name="Poncy, Brian" userId="002c98f0-3707-44e7-b27e-58ac2885d61f" providerId="ADAL" clId="{BA6E71CE-15EB-4812-8CF2-2089EB332925}" dt="2025-08-13T05:23:38.873" v="1" actId="47"/>
        <pc:sldMkLst>
          <pc:docMk/>
          <pc:sldMk cId="2015802325" sldId="297"/>
        </pc:sldMkLst>
      </pc:sldChg>
      <pc:sldChg chg="add">
        <pc:chgData name="Poncy, Brian" userId="002c98f0-3707-44e7-b27e-58ac2885d61f" providerId="ADAL" clId="{BA6E71CE-15EB-4812-8CF2-2089EB332925}" dt="2025-08-13T05:26:04.475" v="26"/>
        <pc:sldMkLst>
          <pc:docMk/>
          <pc:sldMk cId="1633057442" sldId="298"/>
        </pc:sldMkLst>
      </pc:sldChg>
      <pc:sldChg chg="del">
        <pc:chgData name="Poncy, Brian" userId="002c98f0-3707-44e7-b27e-58ac2885d61f" providerId="ADAL" clId="{BA6E71CE-15EB-4812-8CF2-2089EB332925}" dt="2025-08-13T05:23:40.572" v="5" actId="47"/>
        <pc:sldMkLst>
          <pc:docMk/>
          <pc:sldMk cId="3598993338" sldId="300"/>
        </pc:sldMkLst>
      </pc:sldChg>
      <pc:sldChg chg="add">
        <pc:chgData name="Poncy, Brian" userId="002c98f0-3707-44e7-b27e-58ac2885d61f" providerId="ADAL" clId="{BA6E71CE-15EB-4812-8CF2-2089EB332925}" dt="2025-08-13T05:25:02.691" v="22"/>
        <pc:sldMkLst>
          <pc:docMk/>
          <pc:sldMk cId="1699349989" sldId="301"/>
        </pc:sldMkLst>
      </pc:sldChg>
      <pc:sldChg chg="add del">
        <pc:chgData name="Poncy, Brian" userId="002c98f0-3707-44e7-b27e-58ac2885d61f" providerId="ADAL" clId="{BA6E71CE-15EB-4812-8CF2-2089EB332925}" dt="2025-08-13T05:25:50.705" v="25"/>
        <pc:sldMkLst>
          <pc:docMk/>
          <pc:sldMk cId="4110384119" sldId="303"/>
        </pc:sldMkLst>
      </pc:sldChg>
      <pc:sldChg chg="add del">
        <pc:chgData name="Poncy, Brian" userId="002c98f0-3707-44e7-b27e-58ac2885d61f" providerId="ADAL" clId="{BA6E71CE-15EB-4812-8CF2-2089EB332925}" dt="2025-08-13T05:24:02.505" v="16"/>
        <pc:sldMkLst>
          <pc:docMk/>
          <pc:sldMk cId="797198459" sldId="306"/>
        </pc:sldMkLst>
      </pc:sldChg>
      <pc:sldChg chg="add">
        <pc:chgData name="Poncy, Brian" userId="002c98f0-3707-44e7-b27e-58ac2885d61f" providerId="ADAL" clId="{BA6E71CE-15EB-4812-8CF2-2089EB332925}" dt="2025-08-13T05:26:36.882" v="28"/>
        <pc:sldMkLst>
          <pc:docMk/>
          <pc:sldMk cId="3508466435" sldId="308"/>
        </pc:sldMkLst>
      </pc:sldChg>
      <pc:sldChg chg="del">
        <pc:chgData name="Poncy, Brian" userId="002c98f0-3707-44e7-b27e-58ac2885d61f" providerId="ADAL" clId="{BA6E71CE-15EB-4812-8CF2-2089EB332925}" dt="2025-08-13T05:23:39.744" v="3" actId="47"/>
        <pc:sldMkLst>
          <pc:docMk/>
          <pc:sldMk cId="1898995063" sldId="309"/>
        </pc:sldMkLst>
      </pc:sldChg>
      <pc:sldChg chg="add del">
        <pc:chgData name="Poncy, Brian" userId="002c98f0-3707-44e7-b27e-58ac2885d61f" providerId="ADAL" clId="{BA6E71CE-15EB-4812-8CF2-2089EB332925}" dt="2025-08-13T05:24:43.793" v="20"/>
        <pc:sldMkLst>
          <pc:docMk/>
          <pc:sldMk cId="4270709004" sldId="311"/>
        </pc:sldMkLst>
      </pc:sldChg>
      <pc:sldChg chg="del">
        <pc:chgData name="Poncy, Brian" userId="002c98f0-3707-44e7-b27e-58ac2885d61f" providerId="ADAL" clId="{BA6E71CE-15EB-4812-8CF2-2089EB332925}" dt="2025-08-13T05:23:41.081" v="7" actId="47"/>
        <pc:sldMkLst>
          <pc:docMk/>
          <pc:sldMk cId="1208376013" sldId="341"/>
        </pc:sldMkLst>
      </pc:sldChg>
      <pc:sldChg chg="add">
        <pc:chgData name="Poncy, Brian" userId="002c98f0-3707-44e7-b27e-58ac2885d61f" providerId="ADAL" clId="{BA6E71CE-15EB-4812-8CF2-2089EB332925}" dt="2025-08-13T05:24:28.521" v="18"/>
        <pc:sldMkLst>
          <pc:docMk/>
          <pc:sldMk cId="3598553759" sldId="342"/>
        </pc:sldMkLst>
      </pc:sldChg>
      <pc:sldChg chg="add">
        <pc:chgData name="Poncy, Brian" userId="002c98f0-3707-44e7-b27e-58ac2885d61f" providerId="ADAL" clId="{BA6E71CE-15EB-4812-8CF2-2089EB332925}" dt="2025-08-13T05:24:52.967" v="21"/>
        <pc:sldMkLst>
          <pc:docMk/>
          <pc:sldMk cId="3124796618" sldId="343"/>
        </pc:sldMkLst>
      </pc:sldChg>
      <pc:sldChg chg="del">
        <pc:chgData name="Poncy, Brian" userId="002c98f0-3707-44e7-b27e-58ac2885d61f" providerId="ADAL" clId="{BA6E71CE-15EB-4812-8CF2-2089EB332925}" dt="2025-08-13T05:23:40.144" v="4" actId="47"/>
        <pc:sldMkLst>
          <pc:docMk/>
          <pc:sldMk cId="2618300859" sldId="344"/>
        </pc:sldMkLst>
      </pc:sldChg>
      <pc:sldChg chg="del">
        <pc:chgData name="Poncy, Brian" userId="002c98f0-3707-44e7-b27e-58ac2885d61f" providerId="ADAL" clId="{BA6E71CE-15EB-4812-8CF2-2089EB332925}" dt="2025-08-13T05:23:41.745" v="11" actId="47"/>
        <pc:sldMkLst>
          <pc:docMk/>
          <pc:sldMk cId="227626106" sldId="346"/>
        </pc:sldMkLst>
      </pc:sldChg>
      <pc:sldChg chg="add del">
        <pc:chgData name="Poncy, Brian" userId="002c98f0-3707-44e7-b27e-58ac2885d61f" providerId="ADAL" clId="{BA6E71CE-15EB-4812-8CF2-2089EB332925}" dt="2025-08-13T05:26:23.999" v="27"/>
        <pc:sldMkLst>
          <pc:docMk/>
          <pc:sldMk cId="1734051124" sldId="348"/>
        </pc:sldMkLst>
      </pc:sldChg>
      <pc:sldChg chg="add del">
        <pc:chgData name="Poncy, Brian" userId="002c98f0-3707-44e7-b27e-58ac2885d61f" providerId="ADAL" clId="{BA6E71CE-15EB-4812-8CF2-2089EB332925}" dt="2025-08-13T05:27:01.377" v="29"/>
        <pc:sldMkLst>
          <pc:docMk/>
          <pc:sldMk cId="2368696158" sldId="350"/>
        </pc:sldMkLst>
      </pc:sldChg>
      <pc:sldChg chg="add">
        <pc:chgData name="Poncy, Brian" userId="002c98f0-3707-44e7-b27e-58ac2885d61f" providerId="ADAL" clId="{BA6E71CE-15EB-4812-8CF2-2089EB332925}" dt="2025-08-13T05:24:18.242" v="17"/>
        <pc:sldMkLst>
          <pc:docMk/>
          <pc:sldMk cId="705410736" sldId="352"/>
        </pc:sldMkLst>
      </pc:sldChg>
      <pc:sldChg chg="add del">
        <pc:chgData name="Poncy, Brian" userId="002c98f0-3707-44e7-b27e-58ac2885d61f" providerId="ADAL" clId="{BA6E71CE-15EB-4812-8CF2-2089EB332925}" dt="2025-08-13T05:25:22.690" v="23"/>
        <pc:sldMkLst>
          <pc:docMk/>
          <pc:sldMk cId="2734535513" sldId="355"/>
        </pc:sldMkLst>
      </pc:sldChg>
      <pc:sldChg chg="add">
        <pc:chgData name="Poncy, Brian" userId="002c98f0-3707-44e7-b27e-58ac2885d61f" providerId="ADAL" clId="{BA6E71CE-15EB-4812-8CF2-2089EB332925}" dt="2025-08-13T05:25:34.563" v="24"/>
        <pc:sldMkLst>
          <pc:docMk/>
          <pc:sldMk cId="4005409561" sldId="357"/>
        </pc:sldMkLst>
      </pc:sldChg>
      <pc:sldChg chg="del">
        <pc:chgData name="Poncy, Brian" userId="002c98f0-3707-44e7-b27e-58ac2885d61f" providerId="ADAL" clId="{BA6E71CE-15EB-4812-8CF2-2089EB332925}" dt="2025-08-13T05:23:41.941" v="12" actId="47"/>
        <pc:sldMkLst>
          <pc:docMk/>
          <pc:sldMk cId="4200502299" sldId="366"/>
        </pc:sldMkLst>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854717-A919-2804-E3DA-03B9153F6976}"/>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634D0816-A6B0-0452-84E9-A426FFCF4FF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E5694153-4646-BFB1-F055-15E6897FDC75}"/>
              </a:ext>
            </a:extLst>
          </p:cNvPr>
          <p:cNvSpPr>
            <a:spLocks noGrp="1"/>
          </p:cNvSpPr>
          <p:nvPr>
            <p:ph type="dt" sz="half" idx="10"/>
          </p:nvPr>
        </p:nvSpPr>
        <p:spPr/>
        <p:txBody>
          <a:bodyPr/>
          <a:lstStyle/>
          <a:p>
            <a:fld id="{8E3A086B-C038-4D73-8625-CC5C58560419}" type="datetimeFigureOut">
              <a:rPr lang="en-US" smtClean="0"/>
              <a:t>8/13/2025</a:t>
            </a:fld>
            <a:endParaRPr lang="en-US"/>
          </a:p>
        </p:txBody>
      </p:sp>
      <p:sp>
        <p:nvSpPr>
          <p:cNvPr id="5" name="Footer Placeholder 4">
            <a:extLst>
              <a:ext uri="{FF2B5EF4-FFF2-40B4-BE49-F238E27FC236}">
                <a16:creationId xmlns:a16="http://schemas.microsoft.com/office/drawing/2014/main" id="{752B181A-907A-B11A-C155-2BE850879E5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BF44637-0D9B-D77D-FB63-77FE315E5740}"/>
              </a:ext>
            </a:extLst>
          </p:cNvPr>
          <p:cNvSpPr>
            <a:spLocks noGrp="1"/>
          </p:cNvSpPr>
          <p:nvPr>
            <p:ph type="sldNum" sz="quarter" idx="12"/>
          </p:nvPr>
        </p:nvSpPr>
        <p:spPr/>
        <p:txBody>
          <a:bodyPr/>
          <a:lstStyle/>
          <a:p>
            <a:fld id="{F45121F6-62ED-42B2-881A-847EE4CDA65E}" type="slidenum">
              <a:rPr lang="en-US" smtClean="0"/>
              <a:t>‹#›</a:t>
            </a:fld>
            <a:endParaRPr lang="en-US"/>
          </a:p>
        </p:txBody>
      </p:sp>
    </p:spTree>
    <p:extLst>
      <p:ext uri="{BB962C8B-B14F-4D97-AF65-F5344CB8AC3E}">
        <p14:creationId xmlns:p14="http://schemas.microsoft.com/office/powerpoint/2010/main" val="213424690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73D488-74A7-50AE-CE3B-AC01E4B6B438}"/>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E230ED5B-3643-E43D-8574-34F49E4EE0A4}"/>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FD48984-F5D7-DCF6-18F0-5DF35A763B23}"/>
              </a:ext>
            </a:extLst>
          </p:cNvPr>
          <p:cNvSpPr>
            <a:spLocks noGrp="1"/>
          </p:cNvSpPr>
          <p:nvPr>
            <p:ph type="dt" sz="half" idx="10"/>
          </p:nvPr>
        </p:nvSpPr>
        <p:spPr/>
        <p:txBody>
          <a:bodyPr/>
          <a:lstStyle/>
          <a:p>
            <a:fld id="{8E3A086B-C038-4D73-8625-CC5C58560419}" type="datetimeFigureOut">
              <a:rPr lang="en-US" smtClean="0"/>
              <a:t>8/13/2025</a:t>
            </a:fld>
            <a:endParaRPr lang="en-US"/>
          </a:p>
        </p:txBody>
      </p:sp>
      <p:sp>
        <p:nvSpPr>
          <p:cNvPr id="5" name="Footer Placeholder 4">
            <a:extLst>
              <a:ext uri="{FF2B5EF4-FFF2-40B4-BE49-F238E27FC236}">
                <a16:creationId xmlns:a16="http://schemas.microsoft.com/office/drawing/2014/main" id="{2C4211FA-C0BD-D79A-1DB9-36AD26DE78A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B259056-1715-A6E1-4A88-9A7FE70E3A30}"/>
              </a:ext>
            </a:extLst>
          </p:cNvPr>
          <p:cNvSpPr>
            <a:spLocks noGrp="1"/>
          </p:cNvSpPr>
          <p:nvPr>
            <p:ph type="sldNum" sz="quarter" idx="12"/>
          </p:nvPr>
        </p:nvSpPr>
        <p:spPr/>
        <p:txBody>
          <a:bodyPr/>
          <a:lstStyle/>
          <a:p>
            <a:fld id="{F45121F6-62ED-42B2-881A-847EE4CDA65E}" type="slidenum">
              <a:rPr lang="en-US" smtClean="0"/>
              <a:t>‹#›</a:t>
            </a:fld>
            <a:endParaRPr lang="en-US"/>
          </a:p>
        </p:txBody>
      </p:sp>
    </p:spTree>
    <p:extLst>
      <p:ext uri="{BB962C8B-B14F-4D97-AF65-F5344CB8AC3E}">
        <p14:creationId xmlns:p14="http://schemas.microsoft.com/office/powerpoint/2010/main" val="37777430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1942C17-9B05-8414-57B3-BE7A9F953C71}"/>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A4A7FBDA-CA80-17AF-7E31-1E83E319F7A9}"/>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3A80312-9C2B-8CF4-38AB-BDE7375DF1FE}"/>
              </a:ext>
            </a:extLst>
          </p:cNvPr>
          <p:cNvSpPr>
            <a:spLocks noGrp="1"/>
          </p:cNvSpPr>
          <p:nvPr>
            <p:ph type="dt" sz="half" idx="10"/>
          </p:nvPr>
        </p:nvSpPr>
        <p:spPr/>
        <p:txBody>
          <a:bodyPr/>
          <a:lstStyle/>
          <a:p>
            <a:fld id="{8E3A086B-C038-4D73-8625-CC5C58560419}" type="datetimeFigureOut">
              <a:rPr lang="en-US" smtClean="0"/>
              <a:t>8/13/2025</a:t>
            </a:fld>
            <a:endParaRPr lang="en-US"/>
          </a:p>
        </p:txBody>
      </p:sp>
      <p:sp>
        <p:nvSpPr>
          <p:cNvPr id="5" name="Footer Placeholder 4">
            <a:extLst>
              <a:ext uri="{FF2B5EF4-FFF2-40B4-BE49-F238E27FC236}">
                <a16:creationId xmlns:a16="http://schemas.microsoft.com/office/drawing/2014/main" id="{837D5158-171A-081E-5D63-D964D266F69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91F5932-E303-7C10-A618-19360177DC19}"/>
              </a:ext>
            </a:extLst>
          </p:cNvPr>
          <p:cNvSpPr>
            <a:spLocks noGrp="1"/>
          </p:cNvSpPr>
          <p:nvPr>
            <p:ph type="sldNum" sz="quarter" idx="12"/>
          </p:nvPr>
        </p:nvSpPr>
        <p:spPr/>
        <p:txBody>
          <a:bodyPr/>
          <a:lstStyle/>
          <a:p>
            <a:fld id="{F45121F6-62ED-42B2-881A-847EE4CDA65E}" type="slidenum">
              <a:rPr lang="en-US" smtClean="0"/>
              <a:t>‹#›</a:t>
            </a:fld>
            <a:endParaRPr lang="en-US"/>
          </a:p>
        </p:txBody>
      </p:sp>
    </p:spTree>
    <p:extLst>
      <p:ext uri="{BB962C8B-B14F-4D97-AF65-F5344CB8AC3E}">
        <p14:creationId xmlns:p14="http://schemas.microsoft.com/office/powerpoint/2010/main" val="65561298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55798F-EBEA-F00B-8FF4-17D2F4FE1CB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56812DC-38C4-5BA1-BC56-8621D7AF3E65}"/>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780A64B-624B-356D-9D93-8217EB2FA97D}"/>
              </a:ext>
            </a:extLst>
          </p:cNvPr>
          <p:cNvSpPr>
            <a:spLocks noGrp="1"/>
          </p:cNvSpPr>
          <p:nvPr>
            <p:ph type="dt" sz="half" idx="10"/>
          </p:nvPr>
        </p:nvSpPr>
        <p:spPr/>
        <p:txBody>
          <a:bodyPr/>
          <a:lstStyle/>
          <a:p>
            <a:fld id="{8E3A086B-C038-4D73-8625-CC5C58560419}" type="datetimeFigureOut">
              <a:rPr lang="en-US" smtClean="0"/>
              <a:t>8/13/2025</a:t>
            </a:fld>
            <a:endParaRPr lang="en-US"/>
          </a:p>
        </p:txBody>
      </p:sp>
      <p:sp>
        <p:nvSpPr>
          <p:cNvPr id="5" name="Footer Placeholder 4">
            <a:extLst>
              <a:ext uri="{FF2B5EF4-FFF2-40B4-BE49-F238E27FC236}">
                <a16:creationId xmlns:a16="http://schemas.microsoft.com/office/drawing/2014/main" id="{9D9EBC96-58F0-94DF-1889-5CB14624B0C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F7325DF-8C27-6743-B5D8-CC7B842A294F}"/>
              </a:ext>
            </a:extLst>
          </p:cNvPr>
          <p:cNvSpPr>
            <a:spLocks noGrp="1"/>
          </p:cNvSpPr>
          <p:nvPr>
            <p:ph type="sldNum" sz="quarter" idx="12"/>
          </p:nvPr>
        </p:nvSpPr>
        <p:spPr/>
        <p:txBody>
          <a:bodyPr/>
          <a:lstStyle/>
          <a:p>
            <a:fld id="{F45121F6-62ED-42B2-881A-847EE4CDA65E}" type="slidenum">
              <a:rPr lang="en-US" smtClean="0"/>
              <a:t>‹#›</a:t>
            </a:fld>
            <a:endParaRPr lang="en-US"/>
          </a:p>
        </p:txBody>
      </p:sp>
    </p:spTree>
    <p:extLst>
      <p:ext uri="{BB962C8B-B14F-4D97-AF65-F5344CB8AC3E}">
        <p14:creationId xmlns:p14="http://schemas.microsoft.com/office/powerpoint/2010/main" val="228546686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AAD441-9F6B-0D0B-4B63-93C97543AEA6}"/>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B1BDC5D0-D778-7137-37AA-AA752651650F}"/>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BD3900AB-1E81-7D9F-4051-29E50ECAB54C}"/>
              </a:ext>
            </a:extLst>
          </p:cNvPr>
          <p:cNvSpPr>
            <a:spLocks noGrp="1"/>
          </p:cNvSpPr>
          <p:nvPr>
            <p:ph type="dt" sz="half" idx="10"/>
          </p:nvPr>
        </p:nvSpPr>
        <p:spPr/>
        <p:txBody>
          <a:bodyPr/>
          <a:lstStyle/>
          <a:p>
            <a:fld id="{8E3A086B-C038-4D73-8625-CC5C58560419}" type="datetimeFigureOut">
              <a:rPr lang="en-US" smtClean="0"/>
              <a:t>8/13/2025</a:t>
            </a:fld>
            <a:endParaRPr lang="en-US"/>
          </a:p>
        </p:txBody>
      </p:sp>
      <p:sp>
        <p:nvSpPr>
          <p:cNvPr id="5" name="Footer Placeholder 4">
            <a:extLst>
              <a:ext uri="{FF2B5EF4-FFF2-40B4-BE49-F238E27FC236}">
                <a16:creationId xmlns:a16="http://schemas.microsoft.com/office/drawing/2014/main" id="{F9AC5E6C-6983-C005-93A4-8EEBF05D378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32CA8EE-0E49-B578-061B-4B2C6EA855B2}"/>
              </a:ext>
            </a:extLst>
          </p:cNvPr>
          <p:cNvSpPr>
            <a:spLocks noGrp="1"/>
          </p:cNvSpPr>
          <p:nvPr>
            <p:ph type="sldNum" sz="quarter" idx="12"/>
          </p:nvPr>
        </p:nvSpPr>
        <p:spPr/>
        <p:txBody>
          <a:bodyPr/>
          <a:lstStyle/>
          <a:p>
            <a:fld id="{F45121F6-62ED-42B2-881A-847EE4CDA65E}" type="slidenum">
              <a:rPr lang="en-US" smtClean="0"/>
              <a:t>‹#›</a:t>
            </a:fld>
            <a:endParaRPr lang="en-US"/>
          </a:p>
        </p:txBody>
      </p:sp>
    </p:spTree>
    <p:extLst>
      <p:ext uri="{BB962C8B-B14F-4D97-AF65-F5344CB8AC3E}">
        <p14:creationId xmlns:p14="http://schemas.microsoft.com/office/powerpoint/2010/main" val="370984430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4AB475-41FE-5145-825A-827C721B56B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830193C-CBCC-3CA9-90B4-EA4AF0529E19}"/>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7625692D-9F8D-C223-E0F4-447673532D04}"/>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2234AF14-CCAC-699B-29AF-B2A38237F188}"/>
              </a:ext>
            </a:extLst>
          </p:cNvPr>
          <p:cNvSpPr>
            <a:spLocks noGrp="1"/>
          </p:cNvSpPr>
          <p:nvPr>
            <p:ph type="dt" sz="half" idx="10"/>
          </p:nvPr>
        </p:nvSpPr>
        <p:spPr/>
        <p:txBody>
          <a:bodyPr/>
          <a:lstStyle/>
          <a:p>
            <a:fld id="{8E3A086B-C038-4D73-8625-CC5C58560419}" type="datetimeFigureOut">
              <a:rPr lang="en-US" smtClean="0"/>
              <a:t>8/13/2025</a:t>
            </a:fld>
            <a:endParaRPr lang="en-US"/>
          </a:p>
        </p:txBody>
      </p:sp>
      <p:sp>
        <p:nvSpPr>
          <p:cNvPr id="6" name="Footer Placeholder 5">
            <a:extLst>
              <a:ext uri="{FF2B5EF4-FFF2-40B4-BE49-F238E27FC236}">
                <a16:creationId xmlns:a16="http://schemas.microsoft.com/office/drawing/2014/main" id="{2A649F71-6C06-B482-26FD-5391EA828EB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E99A09E-C63C-CE07-E50C-C8563E3BF580}"/>
              </a:ext>
            </a:extLst>
          </p:cNvPr>
          <p:cNvSpPr>
            <a:spLocks noGrp="1"/>
          </p:cNvSpPr>
          <p:nvPr>
            <p:ph type="sldNum" sz="quarter" idx="12"/>
          </p:nvPr>
        </p:nvSpPr>
        <p:spPr/>
        <p:txBody>
          <a:bodyPr/>
          <a:lstStyle/>
          <a:p>
            <a:fld id="{F45121F6-62ED-42B2-881A-847EE4CDA65E}" type="slidenum">
              <a:rPr lang="en-US" smtClean="0"/>
              <a:t>‹#›</a:t>
            </a:fld>
            <a:endParaRPr lang="en-US"/>
          </a:p>
        </p:txBody>
      </p:sp>
    </p:spTree>
    <p:extLst>
      <p:ext uri="{BB962C8B-B14F-4D97-AF65-F5344CB8AC3E}">
        <p14:creationId xmlns:p14="http://schemas.microsoft.com/office/powerpoint/2010/main" val="361699218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2E0DD1-8BF5-10A1-AC83-41903A2262F4}"/>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AC45C577-E458-A055-6EA2-DA90C182837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2C9C892D-63A3-007D-739B-D684F8429674}"/>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26DF6BED-F9E7-941F-0287-3F08E99DDE1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2C63CCE2-A765-78B0-7809-27A9BA7C5DC0}"/>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C8A01C8A-E1C5-53CC-6CFE-651D3D730502}"/>
              </a:ext>
            </a:extLst>
          </p:cNvPr>
          <p:cNvSpPr>
            <a:spLocks noGrp="1"/>
          </p:cNvSpPr>
          <p:nvPr>
            <p:ph type="dt" sz="half" idx="10"/>
          </p:nvPr>
        </p:nvSpPr>
        <p:spPr/>
        <p:txBody>
          <a:bodyPr/>
          <a:lstStyle/>
          <a:p>
            <a:fld id="{8E3A086B-C038-4D73-8625-CC5C58560419}" type="datetimeFigureOut">
              <a:rPr lang="en-US" smtClean="0"/>
              <a:t>8/13/2025</a:t>
            </a:fld>
            <a:endParaRPr lang="en-US"/>
          </a:p>
        </p:txBody>
      </p:sp>
      <p:sp>
        <p:nvSpPr>
          <p:cNvPr id="8" name="Footer Placeholder 7">
            <a:extLst>
              <a:ext uri="{FF2B5EF4-FFF2-40B4-BE49-F238E27FC236}">
                <a16:creationId xmlns:a16="http://schemas.microsoft.com/office/drawing/2014/main" id="{2CA6DF30-8FDA-1ADB-623C-2C6D14C7F257}"/>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4A8E798D-3D23-8450-C14D-A898E1AB2865}"/>
              </a:ext>
            </a:extLst>
          </p:cNvPr>
          <p:cNvSpPr>
            <a:spLocks noGrp="1"/>
          </p:cNvSpPr>
          <p:nvPr>
            <p:ph type="sldNum" sz="quarter" idx="12"/>
          </p:nvPr>
        </p:nvSpPr>
        <p:spPr/>
        <p:txBody>
          <a:bodyPr/>
          <a:lstStyle/>
          <a:p>
            <a:fld id="{F45121F6-62ED-42B2-881A-847EE4CDA65E}" type="slidenum">
              <a:rPr lang="en-US" smtClean="0"/>
              <a:t>‹#›</a:t>
            </a:fld>
            <a:endParaRPr lang="en-US"/>
          </a:p>
        </p:txBody>
      </p:sp>
    </p:spTree>
    <p:extLst>
      <p:ext uri="{BB962C8B-B14F-4D97-AF65-F5344CB8AC3E}">
        <p14:creationId xmlns:p14="http://schemas.microsoft.com/office/powerpoint/2010/main" val="177023098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443EB0-B59A-0F0E-A765-6D702AA826BB}"/>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F7AC1981-2BDF-CD04-9C60-8B25CD3BCC47}"/>
              </a:ext>
            </a:extLst>
          </p:cNvPr>
          <p:cNvSpPr>
            <a:spLocks noGrp="1"/>
          </p:cNvSpPr>
          <p:nvPr>
            <p:ph type="dt" sz="half" idx="10"/>
          </p:nvPr>
        </p:nvSpPr>
        <p:spPr/>
        <p:txBody>
          <a:bodyPr/>
          <a:lstStyle/>
          <a:p>
            <a:fld id="{8E3A086B-C038-4D73-8625-CC5C58560419}" type="datetimeFigureOut">
              <a:rPr lang="en-US" smtClean="0"/>
              <a:t>8/13/2025</a:t>
            </a:fld>
            <a:endParaRPr lang="en-US"/>
          </a:p>
        </p:txBody>
      </p:sp>
      <p:sp>
        <p:nvSpPr>
          <p:cNvPr id="4" name="Footer Placeholder 3">
            <a:extLst>
              <a:ext uri="{FF2B5EF4-FFF2-40B4-BE49-F238E27FC236}">
                <a16:creationId xmlns:a16="http://schemas.microsoft.com/office/drawing/2014/main" id="{576A017E-DBA6-CC70-DF1E-76B88473DB5E}"/>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416C09E2-7275-8D84-B0E6-733F072B18D1}"/>
              </a:ext>
            </a:extLst>
          </p:cNvPr>
          <p:cNvSpPr>
            <a:spLocks noGrp="1"/>
          </p:cNvSpPr>
          <p:nvPr>
            <p:ph type="sldNum" sz="quarter" idx="12"/>
          </p:nvPr>
        </p:nvSpPr>
        <p:spPr/>
        <p:txBody>
          <a:bodyPr/>
          <a:lstStyle/>
          <a:p>
            <a:fld id="{F45121F6-62ED-42B2-881A-847EE4CDA65E}" type="slidenum">
              <a:rPr lang="en-US" smtClean="0"/>
              <a:t>‹#›</a:t>
            </a:fld>
            <a:endParaRPr lang="en-US"/>
          </a:p>
        </p:txBody>
      </p:sp>
    </p:spTree>
    <p:extLst>
      <p:ext uri="{BB962C8B-B14F-4D97-AF65-F5344CB8AC3E}">
        <p14:creationId xmlns:p14="http://schemas.microsoft.com/office/powerpoint/2010/main" val="381255416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4851B24-49E7-D76F-3D03-0718D10528A6}"/>
              </a:ext>
            </a:extLst>
          </p:cNvPr>
          <p:cNvSpPr>
            <a:spLocks noGrp="1"/>
          </p:cNvSpPr>
          <p:nvPr>
            <p:ph type="dt" sz="half" idx="10"/>
          </p:nvPr>
        </p:nvSpPr>
        <p:spPr/>
        <p:txBody>
          <a:bodyPr/>
          <a:lstStyle/>
          <a:p>
            <a:fld id="{8E3A086B-C038-4D73-8625-CC5C58560419}" type="datetimeFigureOut">
              <a:rPr lang="en-US" smtClean="0"/>
              <a:t>8/13/2025</a:t>
            </a:fld>
            <a:endParaRPr lang="en-US"/>
          </a:p>
        </p:txBody>
      </p:sp>
      <p:sp>
        <p:nvSpPr>
          <p:cNvPr id="3" name="Footer Placeholder 2">
            <a:extLst>
              <a:ext uri="{FF2B5EF4-FFF2-40B4-BE49-F238E27FC236}">
                <a16:creationId xmlns:a16="http://schemas.microsoft.com/office/drawing/2014/main" id="{8ADA60B5-0638-2DA4-A278-9502DF533794}"/>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2D4607ED-4923-8F46-61C9-82858DC17C7D}"/>
              </a:ext>
            </a:extLst>
          </p:cNvPr>
          <p:cNvSpPr>
            <a:spLocks noGrp="1"/>
          </p:cNvSpPr>
          <p:nvPr>
            <p:ph type="sldNum" sz="quarter" idx="12"/>
          </p:nvPr>
        </p:nvSpPr>
        <p:spPr/>
        <p:txBody>
          <a:bodyPr/>
          <a:lstStyle/>
          <a:p>
            <a:fld id="{F45121F6-62ED-42B2-881A-847EE4CDA65E}" type="slidenum">
              <a:rPr lang="en-US" smtClean="0"/>
              <a:t>‹#›</a:t>
            </a:fld>
            <a:endParaRPr lang="en-US"/>
          </a:p>
        </p:txBody>
      </p:sp>
    </p:spTree>
    <p:extLst>
      <p:ext uri="{BB962C8B-B14F-4D97-AF65-F5344CB8AC3E}">
        <p14:creationId xmlns:p14="http://schemas.microsoft.com/office/powerpoint/2010/main" val="156577272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8B8D1A-5B0C-ACB0-9537-0724B440CE1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CC58F133-3632-42EC-59B5-A7A27108355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FBB2BD2F-2195-7787-CA96-834B6599896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0717803-70CB-A2FE-614A-E33D49B8C0BA}"/>
              </a:ext>
            </a:extLst>
          </p:cNvPr>
          <p:cNvSpPr>
            <a:spLocks noGrp="1"/>
          </p:cNvSpPr>
          <p:nvPr>
            <p:ph type="dt" sz="half" idx="10"/>
          </p:nvPr>
        </p:nvSpPr>
        <p:spPr/>
        <p:txBody>
          <a:bodyPr/>
          <a:lstStyle/>
          <a:p>
            <a:fld id="{8E3A086B-C038-4D73-8625-CC5C58560419}" type="datetimeFigureOut">
              <a:rPr lang="en-US" smtClean="0"/>
              <a:t>8/13/2025</a:t>
            </a:fld>
            <a:endParaRPr lang="en-US"/>
          </a:p>
        </p:txBody>
      </p:sp>
      <p:sp>
        <p:nvSpPr>
          <p:cNvPr id="6" name="Footer Placeholder 5">
            <a:extLst>
              <a:ext uri="{FF2B5EF4-FFF2-40B4-BE49-F238E27FC236}">
                <a16:creationId xmlns:a16="http://schemas.microsoft.com/office/drawing/2014/main" id="{34E3B71C-42D4-8FA6-4C5A-A448167362C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145B1E9-02A7-6C76-767A-47886DC7031D}"/>
              </a:ext>
            </a:extLst>
          </p:cNvPr>
          <p:cNvSpPr>
            <a:spLocks noGrp="1"/>
          </p:cNvSpPr>
          <p:nvPr>
            <p:ph type="sldNum" sz="quarter" idx="12"/>
          </p:nvPr>
        </p:nvSpPr>
        <p:spPr/>
        <p:txBody>
          <a:bodyPr/>
          <a:lstStyle/>
          <a:p>
            <a:fld id="{F45121F6-62ED-42B2-881A-847EE4CDA65E}" type="slidenum">
              <a:rPr lang="en-US" smtClean="0"/>
              <a:t>‹#›</a:t>
            </a:fld>
            <a:endParaRPr lang="en-US"/>
          </a:p>
        </p:txBody>
      </p:sp>
    </p:spTree>
    <p:extLst>
      <p:ext uri="{BB962C8B-B14F-4D97-AF65-F5344CB8AC3E}">
        <p14:creationId xmlns:p14="http://schemas.microsoft.com/office/powerpoint/2010/main" val="276015332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5A5C60-EDA8-CC68-53D1-4CE87D4A3C4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BAE947E4-2C42-DE74-3E13-AAADC0C4ABC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810C5334-BC0E-3CF1-7A2F-7525AB646F9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E609FC2-5DE4-A1E9-233F-19EF9FCBB6DA}"/>
              </a:ext>
            </a:extLst>
          </p:cNvPr>
          <p:cNvSpPr>
            <a:spLocks noGrp="1"/>
          </p:cNvSpPr>
          <p:nvPr>
            <p:ph type="dt" sz="half" idx="10"/>
          </p:nvPr>
        </p:nvSpPr>
        <p:spPr/>
        <p:txBody>
          <a:bodyPr/>
          <a:lstStyle/>
          <a:p>
            <a:fld id="{8E3A086B-C038-4D73-8625-CC5C58560419}" type="datetimeFigureOut">
              <a:rPr lang="en-US" smtClean="0"/>
              <a:t>8/13/2025</a:t>
            </a:fld>
            <a:endParaRPr lang="en-US"/>
          </a:p>
        </p:txBody>
      </p:sp>
      <p:sp>
        <p:nvSpPr>
          <p:cNvPr id="6" name="Footer Placeholder 5">
            <a:extLst>
              <a:ext uri="{FF2B5EF4-FFF2-40B4-BE49-F238E27FC236}">
                <a16:creationId xmlns:a16="http://schemas.microsoft.com/office/drawing/2014/main" id="{7440B710-237D-7FA9-57A8-9DA5819A207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D4D77FD-4909-EDD0-EDBA-C867BDD1F8CF}"/>
              </a:ext>
            </a:extLst>
          </p:cNvPr>
          <p:cNvSpPr>
            <a:spLocks noGrp="1"/>
          </p:cNvSpPr>
          <p:nvPr>
            <p:ph type="sldNum" sz="quarter" idx="12"/>
          </p:nvPr>
        </p:nvSpPr>
        <p:spPr/>
        <p:txBody>
          <a:bodyPr/>
          <a:lstStyle/>
          <a:p>
            <a:fld id="{F45121F6-62ED-42B2-881A-847EE4CDA65E}" type="slidenum">
              <a:rPr lang="en-US" smtClean="0"/>
              <a:t>‹#›</a:t>
            </a:fld>
            <a:endParaRPr lang="en-US"/>
          </a:p>
        </p:txBody>
      </p:sp>
    </p:spTree>
    <p:extLst>
      <p:ext uri="{BB962C8B-B14F-4D97-AF65-F5344CB8AC3E}">
        <p14:creationId xmlns:p14="http://schemas.microsoft.com/office/powerpoint/2010/main" val="366118399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DC2EDFD-85EE-BE42-E912-2DB8AED25E2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EDBAD0F3-B652-757D-D244-7DBA642CE4B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ED21479-BC38-461D-0BC1-04F03B1B73A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8E3A086B-C038-4D73-8625-CC5C58560419}" type="datetimeFigureOut">
              <a:rPr lang="en-US" smtClean="0"/>
              <a:t>8/13/2025</a:t>
            </a:fld>
            <a:endParaRPr lang="en-US"/>
          </a:p>
        </p:txBody>
      </p:sp>
      <p:sp>
        <p:nvSpPr>
          <p:cNvPr id="5" name="Footer Placeholder 4">
            <a:extLst>
              <a:ext uri="{FF2B5EF4-FFF2-40B4-BE49-F238E27FC236}">
                <a16:creationId xmlns:a16="http://schemas.microsoft.com/office/drawing/2014/main" id="{4083D7A2-40F4-51F6-B975-A9A38C409EE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2D63CFEA-7733-086F-7C08-3F9B0A1BAE6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F45121F6-62ED-42B2-881A-847EE4CDA65E}" type="slidenum">
              <a:rPr lang="en-US" smtClean="0"/>
              <a:t>‹#›</a:t>
            </a:fld>
            <a:endParaRPr lang="en-US"/>
          </a:p>
        </p:txBody>
      </p:sp>
    </p:spTree>
    <p:extLst>
      <p:ext uri="{BB962C8B-B14F-4D97-AF65-F5344CB8AC3E}">
        <p14:creationId xmlns:p14="http://schemas.microsoft.com/office/powerpoint/2010/main" val="128979381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0.m4a"/><Relationship Id="rId1" Type="http://schemas.microsoft.com/office/2007/relationships/media" Target="../media/media10.m4a"/><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1.m4a"/><Relationship Id="rId1" Type="http://schemas.microsoft.com/office/2007/relationships/media" Target="../media/media11.m4a"/><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2.m4a"/><Relationship Id="rId1" Type="http://schemas.microsoft.com/office/2007/relationships/media" Target="../media/media12.m4a"/><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3.m4a"/><Relationship Id="rId1" Type="http://schemas.microsoft.com/office/2007/relationships/media" Target="../media/media13.m4a"/><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4.m4a"/><Relationship Id="rId1" Type="http://schemas.microsoft.com/office/2007/relationships/media" Target="../media/media14.m4a"/><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5.m4a"/><Relationship Id="rId1" Type="http://schemas.microsoft.com/office/2007/relationships/media" Target="../media/media15.m4a"/><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6.m4a"/><Relationship Id="rId1" Type="http://schemas.microsoft.com/office/2007/relationships/media" Target="../media/media16.m4a"/><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2.m4a"/><Relationship Id="rId1" Type="http://schemas.microsoft.com/office/2007/relationships/media" Target="../media/media2.m4a"/><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4.m4a"/><Relationship Id="rId1" Type="http://schemas.microsoft.com/office/2007/relationships/media" Target="../media/media4.m4a"/><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6.m4a"/><Relationship Id="rId1" Type="http://schemas.microsoft.com/office/2007/relationships/media" Target="../media/media6.m4a"/><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8.m4a"/><Relationship Id="rId1" Type="http://schemas.microsoft.com/office/2007/relationships/media" Target="../media/media8.m4a"/><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798199" y="3678938"/>
            <a:ext cx="10595600" cy="2387600"/>
          </a:xfrm>
        </p:spPr>
        <p:txBody>
          <a:bodyPr>
            <a:normAutofit fontScale="90000"/>
          </a:bodyPr>
          <a:lstStyle/>
          <a:p>
            <a:r>
              <a:rPr lang="en-US" dirty="0"/>
              <a:t>Dot Number Total</a:t>
            </a:r>
            <a:br>
              <a:rPr lang="en-US" dirty="0"/>
            </a:br>
            <a:br>
              <a:rPr lang="en-US" dirty="0"/>
            </a:br>
            <a:r>
              <a:rPr lang="en-US" dirty="0"/>
              <a:t>Lesson 19 – Count Up from the </a:t>
            </a:r>
            <a:br>
              <a:rPr lang="en-US" dirty="0"/>
            </a:br>
            <a:r>
              <a:rPr lang="en-US" dirty="0"/>
              <a:t>Bigger Number</a:t>
            </a:r>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585353" y="1480928"/>
            <a:ext cx="11021293" cy="1004820"/>
          </a:xfrm>
          <a:prstGeom prst="rect">
            <a:avLst/>
          </a:prstGeom>
        </p:spPr>
      </p:pic>
    </p:spTree>
    <p:extLst>
      <p:ext uri="{BB962C8B-B14F-4D97-AF65-F5344CB8AC3E}">
        <p14:creationId xmlns:p14="http://schemas.microsoft.com/office/powerpoint/2010/main" val="1152498174"/>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6D3B5BE-829D-C638-5998-AA09B2ACE0FA}"/>
            </a:ext>
          </a:extLst>
        </p:cNvPr>
        <p:cNvGrpSpPr/>
        <p:nvPr/>
      </p:nvGrpSpPr>
      <p:grpSpPr>
        <a:xfrm>
          <a:off x="0" y="0"/>
          <a:ext cx="0" cy="0"/>
          <a:chOff x="0" y="0"/>
          <a:chExt cx="0" cy="0"/>
        </a:xfrm>
      </p:grpSpPr>
      <p:sp>
        <p:nvSpPr>
          <p:cNvPr id="5" name="Oval 4">
            <a:extLst>
              <a:ext uri="{FF2B5EF4-FFF2-40B4-BE49-F238E27FC236}">
                <a16:creationId xmlns:a16="http://schemas.microsoft.com/office/drawing/2014/main" id="{20E81AC1-5A11-DD85-EE44-45CC5F3D8735}"/>
              </a:ext>
            </a:extLst>
          </p:cNvPr>
          <p:cNvSpPr/>
          <p:nvPr/>
        </p:nvSpPr>
        <p:spPr>
          <a:xfrm>
            <a:off x="8280662" y="94875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99D1227A-A5FA-46BC-E439-80575BA63D2A}"/>
              </a:ext>
            </a:extLst>
          </p:cNvPr>
          <p:cNvSpPr/>
          <p:nvPr/>
        </p:nvSpPr>
        <p:spPr>
          <a:xfrm>
            <a:off x="7225585" y="94875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6D0282F5-15E7-8414-DD35-52593C8F929F}"/>
              </a:ext>
            </a:extLst>
          </p:cNvPr>
          <p:cNvSpPr txBox="1"/>
          <p:nvPr/>
        </p:nvSpPr>
        <p:spPr>
          <a:xfrm>
            <a:off x="4796271" y="540984"/>
            <a:ext cx="761999" cy="2400657"/>
          </a:xfrm>
          <a:prstGeom prst="rect">
            <a:avLst/>
          </a:prstGeom>
          <a:noFill/>
        </p:spPr>
        <p:txBody>
          <a:bodyPr wrap="square" rtlCol="0">
            <a:spAutoFit/>
          </a:bodyPr>
          <a:lstStyle/>
          <a:p>
            <a:r>
              <a:rPr lang="en-US" sz="15000" dirty="0"/>
              <a:t>4</a:t>
            </a:r>
          </a:p>
        </p:txBody>
      </p:sp>
      <p:sp>
        <p:nvSpPr>
          <p:cNvPr id="13" name="TextBox 12">
            <a:extLst>
              <a:ext uri="{FF2B5EF4-FFF2-40B4-BE49-F238E27FC236}">
                <a16:creationId xmlns:a16="http://schemas.microsoft.com/office/drawing/2014/main" id="{30B7236A-9997-DBBA-7121-B7FBF4E90685}"/>
              </a:ext>
            </a:extLst>
          </p:cNvPr>
          <p:cNvSpPr txBox="1"/>
          <p:nvPr/>
        </p:nvSpPr>
        <p:spPr>
          <a:xfrm>
            <a:off x="4796271" y="2626382"/>
            <a:ext cx="761999" cy="2400657"/>
          </a:xfrm>
          <a:prstGeom prst="rect">
            <a:avLst/>
          </a:prstGeom>
          <a:noFill/>
        </p:spPr>
        <p:txBody>
          <a:bodyPr wrap="square">
            <a:spAutoFit/>
          </a:bodyPr>
          <a:lstStyle/>
          <a:p>
            <a:r>
              <a:rPr lang="en-US" sz="15000" dirty="0"/>
              <a:t>5</a:t>
            </a:r>
          </a:p>
        </p:txBody>
      </p:sp>
      <p:sp>
        <p:nvSpPr>
          <p:cNvPr id="9" name="Rectangle 8">
            <a:extLst>
              <a:ext uri="{FF2B5EF4-FFF2-40B4-BE49-F238E27FC236}">
                <a16:creationId xmlns:a16="http://schemas.microsoft.com/office/drawing/2014/main" id="{5B61C85C-DF6C-0E59-637F-8750A19706A0}"/>
              </a:ext>
            </a:extLst>
          </p:cNvPr>
          <p:cNvSpPr/>
          <p:nvPr/>
        </p:nvSpPr>
        <p:spPr>
          <a:xfrm rot="5400000">
            <a:off x="5719232" y="1605723"/>
            <a:ext cx="4384306" cy="2254828"/>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401A6E55-A80F-EB85-12BC-BF550BF5A943}"/>
              </a:ext>
            </a:extLst>
          </p:cNvPr>
          <p:cNvSpPr txBox="1"/>
          <p:nvPr/>
        </p:nvSpPr>
        <p:spPr>
          <a:xfrm>
            <a:off x="4796271" y="4711780"/>
            <a:ext cx="1477240" cy="2400657"/>
          </a:xfrm>
          <a:prstGeom prst="rect">
            <a:avLst/>
          </a:prstGeom>
          <a:noFill/>
        </p:spPr>
        <p:txBody>
          <a:bodyPr wrap="square">
            <a:spAutoFit/>
          </a:bodyPr>
          <a:lstStyle/>
          <a:p>
            <a:r>
              <a:rPr lang="en-US" sz="15000" dirty="0"/>
              <a:t>9</a:t>
            </a:r>
          </a:p>
        </p:txBody>
      </p:sp>
      <p:sp>
        <p:nvSpPr>
          <p:cNvPr id="12" name="TextBox 11">
            <a:extLst>
              <a:ext uri="{FF2B5EF4-FFF2-40B4-BE49-F238E27FC236}">
                <a16:creationId xmlns:a16="http://schemas.microsoft.com/office/drawing/2014/main" id="{1DE83073-C66D-9C3F-2A34-76BB8D69910C}"/>
              </a:ext>
            </a:extLst>
          </p:cNvPr>
          <p:cNvSpPr txBox="1"/>
          <p:nvPr/>
        </p:nvSpPr>
        <p:spPr>
          <a:xfrm>
            <a:off x="3060197" y="2781430"/>
            <a:ext cx="1477240" cy="2400657"/>
          </a:xfrm>
          <a:prstGeom prst="rect">
            <a:avLst/>
          </a:prstGeom>
          <a:noFill/>
        </p:spPr>
        <p:txBody>
          <a:bodyPr wrap="square">
            <a:spAutoFit/>
          </a:bodyPr>
          <a:lstStyle/>
          <a:p>
            <a:r>
              <a:rPr lang="en-US" sz="15000" dirty="0"/>
              <a:t>+</a:t>
            </a:r>
          </a:p>
        </p:txBody>
      </p:sp>
      <p:cxnSp>
        <p:nvCxnSpPr>
          <p:cNvPr id="4" name="Straight Connector 3">
            <a:extLst>
              <a:ext uri="{FF2B5EF4-FFF2-40B4-BE49-F238E27FC236}">
                <a16:creationId xmlns:a16="http://schemas.microsoft.com/office/drawing/2014/main" id="{DDB5B7C7-8925-6571-5BA0-788A302FFD0C}"/>
              </a:ext>
            </a:extLst>
          </p:cNvPr>
          <p:cNvCxnSpPr/>
          <p:nvPr/>
        </p:nvCxnSpPr>
        <p:spPr>
          <a:xfrm>
            <a:off x="6783971" y="2728132"/>
            <a:ext cx="2254828" cy="0"/>
          </a:xfrm>
          <a:prstGeom prst="line">
            <a:avLst/>
          </a:prstGeom>
          <a:ln w="381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 name="Straight Connector 1">
            <a:extLst>
              <a:ext uri="{FF2B5EF4-FFF2-40B4-BE49-F238E27FC236}">
                <a16:creationId xmlns:a16="http://schemas.microsoft.com/office/drawing/2014/main" id="{FC91971C-0054-83EC-537D-DDBEF39606F8}"/>
              </a:ext>
            </a:extLst>
          </p:cNvPr>
          <p:cNvCxnSpPr/>
          <p:nvPr/>
        </p:nvCxnSpPr>
        <p:spPr>
          <a:xfrm>
            <a:off x="4278603" y="4928807"/>
            <a:ext cx="2254828" cy="0"/>
          </a:xfrm>
          <a:prstGeom prst="line">
            <a:avLst/>
          </a:prstGeom>
          <a:ln w="38100">
            <a:solidFill>
              <a:schemeClr val="tx1"/>
            </a:solidFill>
          </a:ln>
        </p:spPr>
        <p:style>
          <a:lnRef idx="2">
            <a:schemeClr val="accent1"/>
          </a:lnRef>
          <a:fillRef idx="0">
            <a:schemeClr val="accent1"/>
          </a:fillRef>
          <a:effectRef idx="1">
            <a:schemeClr val="accent1"/>
          </a:effectRef>
          <a:fontRef idx="minor">
            <a:schemeClr val="tx1"/>
          </a:fontRef>
        </p:style>
      </p:cxnSp>
      <p:sp>
        <p:nvSpPr>
          <p:cNvPr id="6" name="Oval 5">
            <a:extLst>
              <a:ext uri="{FF2B5EF4-FFF2-40B4-BE49-F238E27FC236}">
                <a16:creationId xmlns:a16="http://schemas.microsoft.com/office/drawing/2014/main" id="{E8CC30B1-1236-FAF0-CBBC-8990CE28E9AA}"/>
              </a:ext>
            </a:extLst>
          </p:cNvPr>
          <p:cNvSpPr/>
          <p:nvPr/>
        </p:nvSpPr>
        <p:spPr>
          <a:xfrm>
            <a:off x="7223893" y="1838445"/>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BE84B0DE-6B7B-CB71-60B3-47691CBC7401}"/>
              </a:ext>
            </a:extLst>
          </p:cNvPr>
          <p:cNvSpPr/>
          <p:nvPr/>
        </p:nvSpPr>
        <p:spPr>
          <a:xfrm>
            <a:off x="8294863" y="184222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a:extLst>
              <a:ext uri="{FF2B5EF4-FFF2-40B4-BE49-F238E27FC236}">
                <a16:creationId xmlns:a16="http://schemas.microsoft.com/office/drawing/2014/main" id="{9371706D-0BC8-E772-A61C-07433FB38E91}"/>
              </a:ext>
            </a:extLst>
          </p:cNvPr>
          <p:cNvSpPr/>
          <p:nvPr/>
        </p:nvSpPr>
        <p:spPr>
          <a:xfrm>
            <a:off x="7223893" y="3135906"/>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a:extLst>
              <a:ext uri="{FF2B5EF4-FFF2-40B4-BE49-F238E27FC236}">
                <a16:creationId xmlns:a16="http://schemas.microsoft.com/office/drawing/2014/main" id="{84E27A1A-73C2-8BE9-FF43-960C800AA375}"/>
              </a:ext>
            </a:extLst>
          </p:cNvPr>
          <p:cNvSpPr/>
          <p:nvPr/>
        </p:nvSpPr>
        <p:spPr>
          <a:xfrm>
            <a:off x="7752278" y="3618257"/>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a:extLst>
              <a:ext uri="{FF2B5EF4-FFF2-40B4-BE49-F238E27FC236}">
                <a16:creationId xmlns:a16="http://schemas.microsoft.com/office/drawing/2014/main" id="{2EC3B6BC-24A2-E070-5335-A9D4237DFC01}"/>
              </a:ext>
            </a:extLst>
          </p:cNvPr>
          <p:cNvSpPr/>
          <p:nvPr/>
        </p:nvSpPr>
        <p:spPr>
          <a:xfrm>
            <a:off x="8280662" y="3143472"/>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16">
            <a:extLst>
              <a:ext uri="{FF2B5EF4-FFF2-40B4-BE49-F238E27FC236}">
                <a16:creationId xmlns:a16="http://schemas.microsoft.com/office/drawing/2014/main" id="{E19D1D49-6F1D-BA7D-13E0-0C362DA1C963}"/>
              </a:ext>
            </a:extLst>
          </p:cNvPr>
          <p:cNvSpPr/>
          <p:nvPr/>
        </p:nvSpPr>
        <p:spPr>
          <a:xfrm>
            <a:off x="7255193" y="4165019"/>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a:extLst>
              <a:ext uri="{FF2B5EF4-FFF2-40B4-BE49-F238E27FC236}">
                <a16:creationId xmlns:a16="http://schemas.microsoft.com/office/drawing/2014/main" id="{B8D52ED7-2728-9B4C-DF9E-2B30D8FE9F03}"/>
              </a:ext>
            </a:extLst>
          </p:cNvPr>
          <p:cNvSpPr/>
          <p:nvPr/>
        </p:nvSpPr>
        <p:spPr>
          <a:xfrm>
            <a:off x="8287610" y="4197653"/>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5" name="Audio 24">
            <a:extLst>
              <a:ext uri="{FF2B5EF4-FFF2-40B4-BE49-F238E27FC236}">
                <a16:creationId xmlns:a16="http://schemas.microsoft.com/office/drawing/2014/main" id="{8091CC7A-C857-7C74-00F3-3B5E89CAB631}"/>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734535513"/>
      </p:ext>
    </p:extLst>
  </p:cSld>
  <p:clrMapOvr>
    <a:masterClrMapping/>
  </p:clrMapOvr>
  <mc:AlternateContent xmlns:mc="http://schemas.openxmlformats.org/markup-compatibility/2006" xmlns:p14="http://schemas.microsoft.com/office/powerpoint/2010/main">
    <mc:Choice Requires="p14">
      <p:transition spd="slow" p14:dur="2000" advClick="0" advTm="21676"/>
    </mc:Choice>
    <mc:Fallback xmlns="">
      <p:transition spd="slow" advClick="0" advTm="2167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5"/>
                                        </p:tgtEl>
                                      </p:cBhvr>
                                    </p:cmd>
                                  </p:childTnLst>
                                </p:cTn>
                              </p:par>
                            </p:childTnLst>
                          </p:cTn>
                        </p:par>
                        <p:par>
                          <p:cTn id="7" fill="hold">
                            <p:stCondLst>
                              <p:cond delay="0"/>
                            </p:stCondLst>
                            <p:childTnLst>
                              <p:par>
                                <p:cTn id="8" presetID="27" presetClass="emph" presetSubtype="0" fill="remove" grpId="0" nodeType="afterEffect">
                                  <p:stCondLst>
                                    <p:cond delay="4500"/>
                                  </p:stCondLst>
                                  <p:childTnLst>
                                    <p:animClr clrSpc="rgb" dir="cw">
                                      <p:cBhvr override="childStyle">
                                        <p:cTn id="9" dur="500" autoRev="1" fill="remove"/>
                                        <p:tgtEl>
                                          <p:spTgt spid="13"/>
                                        </p:tgtEl>
                                        <p:attrNameLst>
                                          <p:attrName>style.color</p:attrName>
                                        </p:attrNameLst>
                                      </p:cBhvr>
                                      <p:to>
                                        <a:schemeClr val="bg1"/>
                                      </p:to>
                                    </p:animClr>
                                    <p:animClr clrSpc="rgb" dir="cw">
                                      <p:cBhvr>
                                        <p:cTn id="10" dur="500" autoRev="1" fill="remove"/>
                                        <p:tgtEl>
                                          <p:spTgt spid="13"/>
                                        </p:tgtEl>
                                        <p:attrNameLst>
                                          <p:attrName>fillcolor</p:attrName>
                                        </p:attrNameLst>
                                      </p:cBhvr>
                                      <p:to>
                                        <a:schemeClr val="bg1"/>
                                      </p:to>
                                    </p:animClr>
                                    <p:set>
                                      <p:cBhvr>
                                        <p:cTn id="11" dur="500" autoRev="1" fill="remove"/>
                                        <p:tgtEl>
                                          <p:spTgt spid="13"/>
                                        </p:tgtEl>
                                        <p:attrNameLst>
                                          <p:attrName>fill.type</p:attrName>
                                        </p:attrNameLst>
                                      </p:cBhvr>
                                      <p:to>
                                        <p:strVal val="solid"/>
                                      </p:to>
                                    </p:set>
                                    <p:set>
                                      <p:cBhvr>
                                        <p:cTn id="12" dur="500" autoRev="1" fill="remove"/>
                                        <p:tgtEl>
                                          <p:spTgt spid="13"/>
                                        </p:tgtEl>
                                        <p:attrNameLst>
                                          <p:attrName>fill.on</p:attrName>
                                        </p:attrNameLst>
                                      </p:cBhvr>
                                      <p:to>
                                        <p:strVal val="true"/>
                                      </p:to>
                                    </p:set>
                                  </p:childTnLst>
                                </p:cTn>
                              </p:par>
                            </p:childTnLst>
                          </p:cTn>
                        </p:par>
                        <p:par>
                          <p:cTn id="13" fill="hold">
                            <p:stCondLst>
                              <p:cond delay="5500"/>
                            </p:stCondLst>
                            <p:childTnLst>
                              <p:par>
                                <p:cTn id="14" presetID="27" presetClass="emph" presetSubtype="0" fill="remove" grpId="0" nodeType="afterEffect">
                                  <p:stCondLst>
                                    <p:cond delay="1000"/>
                                  </p:stCondLst>
                                  <p:childTnLst>
                                    <p:animClr clrSpc="rgb" dir="cw">
                                      <p:cBhvr override="childStyle">
                                        <p:cTn id="15" dur="500" autoRev="1" fill="remove"/>
                                        <p:tgtEl>
                                          <p:spTgt spid="10"/>
                                        </p:tgtEl>
                                        <p:attrNameLst>
                                          <p:attrName>style.color</p:attrName>
                                        </p:attrNameLst>
                                      </p:cBhvr>
                                      <p:to>
                                        <a:schemeClr val="bg1"/>
                                      </p:to>
                                    </p:animClr>
                                    <p:animClr clrSpc="rgb" dir="cw">
                                      <p:cBhvr>
                                        <p:cTn id="16" dur="500" autoRev="1" fill="remove"/>
                                        <p:tgtEl>
                                          <p:spTgt spid="10"/>
                                        </p:tgtEl>
                                        <p:attrNameLst>
                                          <p:attrName>fillcolor</p:attrName>
                                        </p:attrNameLst>
                                      </p:cBhvr>
                                      <p:to>
                                        <a:schemeClr val="bg1"/>
                                      </p:to>
                                    </p:animClr>
                                    <p:set>
                                      <p:cBhvr>
                                        <p:cTn id="17" dur="500" autoRev="1" fill="remove"/>
                                        <p:tgtEl>
                                          <p:spTgt spid="10"/>
                                        </p:tgtEl>
                                        <p:attrNameLst>
                                          <p:attrName>fill.type</p:attrName>
                                        </p:attrNameLst>
                                      </p:cBhvr>
                                      <p:to>
                                        <p:strVal val="solid"/>
                                      </p:to>
                                    </p:set>
                                    <p:set>
                                      <p:cBhvr>
                                        <p:cTn id="18" dur="500" autoRev="1" fill="remove"/>
                                        <p:tgtEl>
                                          <p:spTgt spid="10"/>
                                        </p:tgtEl>
                                        <p:attrNameLst>
                                          <p:attrName>fill.on</p:attrName>
                                        </p:attrNameLst>
                                      </p:cBhvr>
                                      <p:to>
                                        <p:strVal val="true"/>
                                      </p:to>
                                    </p:set>
                                  </p:childTnLst>
                                </p:cTn>
                              </p:par>
                              <p:par>
                                <p:cTn id="19" presetID="27" presetClass="emph" presetSubtype="0" fill="remove" grpId="0" nodeType="withEffect">
                                  <p:stCondLst>
                                    <p:cond delay="1000"/>
                                  </p:stCondLst>
                                  <p:childTnLst>
                                    <p:animClr clrSpc="rgb" dir="cw">
                                      <p:cBhvr override="childStyle">
                                        <p:cTn id="20" dur="500" autoRev="1" fill="remove"/>
                                        <p:tgtEl>
                                          <p:spTgt spid="15"/>
                                        </p:tgtEl>
                                        <p:attrNameLst>
                                          <p:attrName>style.color</p:attrName>
                                        </p:attrNameLst>
                                      </p:cBhvr>
                                      <p:to>
                                        <a:schemeClr val="bg1"/>
                                      </p:to>
                                    </p:animClr>
                                    <p:animClr clrSpc="rgb" dir="cw">
                                      <p:cBhvr>
                                        <p:cTn id="21" dur="500" autoRev="1" fill="remove"/>
                                        <p:tgtEl>
                                          <p:spTgt spid="15"/>
                                        </p:tgtEl>
                                        <p:attrNameLst>
                                          <p:attrName>fillcolor</p:attrName>
                                        </p:attrNameLst>
                                      </p:cBhvr>
                                      <p:to>
                                        <a:schemeClr val="bg1"/>
                                      </p:to>
                                    </p:animClr>
                                    <p:set>
                                      <p:cBhvr>
                                        <p:cTn id="22" dur="500" autoRev="1" fill="remove"/>
                                        <p:tgtEl>
                                          <p:spTgt spid="15"/>
                                        </p:tgtEl>
                                        <p:attrNameLst>
                                          <p:attrName>fill.type</p:attrName>
                                        </p:attrNameLst>
                                      </p:cBhvr>
                                      <p:to>
                                        <p:strVal val="solid"/>
                                      </p:to>
                                    </p:set>
                                    <p:set>
                                      <p:cBhvr>
                                        <p:cTn id="23" dur="500" autoRev="1" fill="remove"/>
                                        <p:tgtEl>
                                          <p:spTgt spid="15"/>
                                        </p:tgtEl>
                                        <p:attrNameLst>
                                          <p:attrName>fill.on</p:attrName>
                                        </p:attrNameLst>
                                      </p:cBhvr>
                                      <p:to>
                                        <p:strVal val="true"/>
                                      </p:to>
                                    </p:set>
                                  </p:childTnLst>
                                </p:cTn>
                              </p:par>
                              <p:par>
                                <p:cTn id="24" presetID="27" presetClass="emph" presetSubtype="0" fill="remove" grpId="0" nodeType="withEffect">
                                  <p:stCondLst>
                                    <p:cond delay="1000"/>
                                  </p:stCondLst>
                                  <p:childTnLst>
                                    <p:animClr clrSpc="rgb" dir="cw">
                                      <p:cBhvr override="childStyle">
                                        <p:cTn id="25" dur="500" autoRev="1" fill="remove"/>
                                        <p:tgtEl>
                                          <p:spTgt spid="14"/>
                                        </p:tgtEl>
                                        <p:attrNameLst>
                                          <p:attrName>style.color</p:attrName>
                                        </p:attrNameLst>
                                      </p:cBhvr>
                                      <p:to>
                                        <a:schemeClr val="bg1"/>
                                      </p:to>
                                    </p:animClr>
                                    <p:animClr clrSpc="rgb" dir="cw">
                                      <p:cBhvr>
                                        <p:cTn id="26" dur="500" autoRev="1" fill="remove"/>
                                        <p:tgtEl>
                                          <p:spTgt spid="14"/>
                                        </p:tgtEl>
                                        <p:attrNameLst>
                                          <p:attrName>fillcolor</p:attrName>
                                        </p:attrNameLst>
                                      </p:cBhvr>
                                      <p:to>
                                        <a:schemeClr val="bg1"/>
                                      </p:to>
                                    </p:animClr>
                                    <p:set>
                                      <p:cBhvr>
                                        <p:cTn id="27" dur="500" autoRev="1" fill="remove"/>
                                        <p:tgtEl>
                                          <p:spTgt spid="14"/>
                                        </p:tgtEl>
                                        <p:attrNameLst>
                                          <p:attrName>fill.type</p:attrName>
                                        </p:attrNameLst>
                                      </p:cBhvr>
                                      <p:to>
                                        <p:strVal val="solid"/>
                                      </p:to>
                                    </p:set>
                                    <p:set>
                                      <p:cBhvr>
                                        <p:cTn id="28" dur="500" autoRev="1" fill="remove"/>
                                        <p:tgtEl>
                                          <p:spTgt spid="14"/>
                                        </p:tgtEl>
                                        <p:attrNameLst>
                                          <p:attrName>fill.on</p:attrName>
                                        </p:attrNameLst>
                                      </p:cBhvr>
                                      <p:to>
                                        <p:strVal val="true"/>
                                      </p:to>
                                    </p:set>
                                  </p:childTnLst>
                                </p:cTn>
                              </p:par>
                              <p:par>
                                <p:cTn id="29" presetID="27" presetClass="emph" presetSubtype="0" fill="remove" grpId="0" nodeType="withEffect">
                                  <p:stCondLst>
                                    <p:cond delay="1000"/>
                                  </p:stCondLst>
                                  <p:childTnLst>
                                    <p:animClr clrSpc="rgb" dir="cw">
                                      <p:cBhvr override="childStyle">
                                        <p:cTn id="30" dur="500" autoRev="1" fill="remove"/>
                                        <p:tgtEl>
                                          <p:spTgt spid="17"/>
                                        </p:tgtEl>
                                        <p:attrNameLst>
                                          <p:attrName>style.color</p:attrName>
                                        </p:attrNameLst>
                                      </p:cBhvr>
                                      <p:to>
                                        <a:schemeClr val="bg1"/>
                                      </p:to>
                                    </p:animClr>
                                    <p:animClr clrSpc="rgb" dir="cw">
                                      <p:cBhvr>
                                        <p:cTn id="31" dur="500" autoRev="1" fill="remove"/>
                                        <p:tgtEl>
                                          <p:spTgt spid="17"/>
                                        </p:tgtEl>
                                        <p:attrNameLst>
                                          <p:attrName>fillcolor</p:attrName>
                                        </p:attrNameLst>
                                      </p:cBhvr>
                                      <p:to>
                                        <a:schemeClr val="bg1"/>
                                      </p:to>
                                    </p:animClr>
                                    <p:set>
                                      <p:cBhvr>
                                        <p:cTn id="32" dur="500" autoRev="1" fill="remove"/>
                                        <p:tgtEl>
                                          <p:spTgt spid="17"/>
                                        </p:tgtEl>
                                        <p:attrNameLst>
                                          <p:attrName>fill.type</p:attrName>
                                        </p:attrNameLst>
                                      </p:cBhvr>
                                      <p:to>
                                        <p:strVal val="solid"/>
                                      </p:to>
                                    </p:set>
                                    <p:set>
                                      <p:cBhvr>
                                        <p:cTn id="33" dur="500" autoRev="1" fill="remove"/>
                                        <p:tgtEl>
                                          <p:spTgt spid="17"/>
                                        </p:tgtEl>
                                        <p:attrNameLst>
                                          <p:attrName>fill.on</p:attrName>
                                        </p:attrNameLst>
                                      </p:cBhvr>
                                      <p:to>
                                        <p:strVal val="true"/>
                                      </p:to>
                                    </p:set>
                                  </p:childTnLst>
                                </p:cTn>
                              </p:par>
                              <p:par>
                                <p:cTn id="34" presetID="27" presetClass="emph" presetSubtype="0" fill="remove" grpId="0" nodeType="withEffect">
                                  <p:stCondLst>
                                    <p:cond delay="1000"/>
                                  </p:stCondLst>
                                  <p:childTnLst>
                                    <p:animClr clrSpc="rgb" dir="cw">
                                      <p:cBhvr override="childStyle">
                                        <p:cTn id="35" dur="500" autoRev="1" fill="remove"/>
                                        <p:tgtEl>
                                          <p:spTgt spid="16"/>
                                        </p:tgtEl>
                                        <p:attrNameLst>
                                          <p:attrName>style.color</p:attrName>
                                        </p:attrNameLst>
                                      </p:cBhvr>
                                      <p:to>
                                        <a:schemeClr val="bg1"/>
                                      </p:to>
                                    </p:animClr>
                                    <p:animClr clrSpc="rgb" dir="cw">
                                      <p:cBhvr>
                                        <p:cTn id="36" dur="500" autoRev="1" fill="remove"/>
                                        <p:tgtEl>
                                          <p:spTgt spid="16"/>
                                        </p:tgtEl>
                                        <p:attrNameLst>
                                          <p:attrName>fillcolor</p:attrName>
                                        </p:attrNameLst>
                                      </p:cBhvr>
                                      <p:to>
                                        <a:schemeClr val="bg1"/>
                                      </p:to>
                                    </p:animClr>
                                    <p:set>
                                      <p:cBhvr>
                                        <p:cTn id="37" dur="500" autoRev="1" fill="remove"/>
                                        <p:tgtEl>
                                          <p:spTgt spid="16"/>
                                        </p:tgtEl>
                                        <p:attrNameLst>
                                          <p:attrName>fill.type</p:attrName>
                                        </p:attrNameLst>
                                      </p:cBhvr>
                                      <p:to>
                                        <p:strVal val="solid"/>
                                      </p:to>
                                    </p:set>
                                    <p:set>
                                      <p:cBhvr>
                                        <p:cTn id="38" dur="500" autoRev="1" fill="remove"/>
                                        <p:tgtEl>
                                          <p:spTgt spid="16"/>
                                        </p:tgtEl>
                                        <p:attrNameLst>
                                          <p:attrName>fill.on</p:attrName>
                                        </p:attrNameLst>
                                      </p:cBhvr>
                                      <p:to>
                                        <p:strVal val="true"/>
                                      </p:to>
                                    </p:set>
                                  </p:childTnLst>
                                </p:cTn>
                              </p:par>
                            </p:childTnLst>
                          </p:cTn>
                        </p:par>
                        <p:par>
                          <p:cTn id="39" fill="hold">
                            <p:stCondLst>
                              <p:cond delay="7500"/>
                            </p:stCondLst>
                            <p:childTnLst>
                              <p:par>
                                <p:cTn id="40" presetID="27" presetClass="emph" presetSubtype="0" fill="remove" grpId="0" nodeType="afterEffect">
                                  <p:stCondLst>
                                    <p:cond delay="1000"/>
                                  </p:stCondLst>
                                  <p:childTnLst>
                                    <p:animClr clrSpc="rgb" dir="cw">
                                      <p:cBhvr override="childStyle">
                                        <p:cTn id="41" dur="500" autoRev="1" fill="remove"/>
                                        <p:tgtEl>
                                          <p:spTgt spid="8"/>
                                        </p:tgtEl>
                                        <p:attrNameLst>
                                          <p:attrName>style.color</p:attrName>
                                        </p:attrNameLst>
                                      </p:cBhvr>
                                      <p:to>
                                        <a:schemeClr val="bg1"/>
                                      </p:to>
                                    </p:animClr>
                                    <p:animClr clrSpc="rgb" dir="cw">
                                      <p:cBhvr>
                                        <p:cTn id="42" dur="500" autoRev="1" fill="remove"/>
                                        <p:tgtEl>
                                          <p:spTgt spid="8"/>
                                        </p:tgtEl>
                                        <p:attrNameLst>
                                          <p:attrName>fillcolor</p:attrName>
                                        </p:attrNameLst>
                                      </p:cBhvr>
                                      <p:to>
                                        <a:schemeClr val="bg1"/>
                                      </p:to>
                                    </p:animClr>
                                    <p:set>
                                      <p:cBhvr>
                                        <p:cTn id="43" dur="500" autoRev="1" fill="remove"/>
                                        <p:tgtEl>
                                          <p:spTgt spid="8"/>
                                        </p:tgtEl>
                                        <p:attrNameLst>
                                          <p:attrName>fill.type</p:attrName>
                                        </p:attrNameLst>
                                      </p:cBhvr>
                                      <p:to>
                                        <p:strVal val="solid"/>
                                      </p:to>
                                    </p:set>
                                    <p:set>
                                      <p:cBhvr>
                                        <p:cTn id="44" dur="500" autoRev="1" fill="remove"/>
                                        <p:tgtEl>
                                          <p:spTgt spid="8"/>
                                        </p:tgtEl>
                                        <p:attrNameLst>
                                          <p:attrName>fill.on</p:attrName>
                                        </p:attrNameLst>
                                      </p:cBhvr>
                                      <p:to>
                                        <p:strVal val="true"/>
                                      </p:to>
                                    </p:set>
                                  </p:childTnLst>
                                </p:cTn>
                              </p:par>
                            </p:childTnLst>
                          </p:cTn>
                        </p:par>
                        <p:par>
                          <p:cTn id="45" fill="hold">
                            <p:stCondLst>
                              <p:cond delay="9500"/>
                            </p:stCondLst>
                            <p:childTnLst>
                              <p:par>
                                <p:cTn id="46" presetID="27" presetClass="emph" presetSubtype="0" fill="remove" grpId="0" nodeType="afterEffect">
                                  <p:stCondLst>
                                    <p:cond delay="1000"/>
                                  </p:stCondLst>
                                  <p:childTnLst>
                                    <p:animClr clrSpc="rgb" dir="cw">
                                      <p:cBhvr override="childStyle">
                                        <p:cTn id="47" dur="500" autoRev="1" fill="remove"/>
                                        <p:tgtEl>
                                          <p:spTgt spid="5"/>
                                        </p:tgtEl>
                                        <p:attrNameLst>
                                          <p:attrName>style.color</p:attrName>
                                        </p:attrNameLst>
                                      </p:cBhvr>
                                      <p:to>
                                        <a:schemeClr val="bg1"/>
                                      </p:to>
                                    </p:animClr>
                                    <p:animClr clrSpc="rgb" dir="cw">
                                      <p:cBhvr>
                                        <p:cTn id="48" dur="500" autoRev="1" fill="remove"/>
                                        <p:tgtEl>
                                          <p:spTgt spid="5"/>
                                        </p:tgtEl>
                                        <p:attrNameLst>
                                          <p:attrName>fillcolor</p:attrName>
                                        </p:attrNameLst>
                                      </p:cBhvr>
                                      <p:to>
                                        <a:schemeClr val="bg1"/>
                                      </p:to>
                                    </p:animClr>
                                    <p:set>
                                      <p:cBhvr>
                                        <p:cTn id="49" dur="500" autoRev="1" fill="remove"/>
                                        <p:tgtEl>
                                          <p:spTgt spid="5"/>
                                        </p:tgtEl>
                                        <p:attrNameLst>
                                          <p:attrName>fill.type</p:attrName>
                                        </p:attrNameLst>
                                      </p:cBhvr>
                                      <p:to>
                                        <p:strVal val="solid"/>
                                      </p:to>
                                    </p:set>
                                    <p:set>
                                      <p:cBhvr>
                                        <p:cTn id="50" dur="500" autoRev="1" fill="remove"/>
                                        <p:tgtEl>
                                          <p:spTgt spid="5"/>
                                        </p:tgtEl>
                                        <p:attrNameLst>
                                          <p:attrName>fill.on</p:attrName>
                                        </p:attrNameLst>
                                      </p:cBhvr>
                                      <p:to>
                                        <p:strVal val="true"/>
                                      </p:to>
                                    </p:set>
                                  </p:childTnLst>
                                </p:cTn>
                              </p:par>
                            </p:childTnLst>
                          </p:cTn>
                        </p:par>
                        <p:par>
                          <p:cTn id="51" fill="hold">
                            <p:stCondLst>
                              <p:cond delay="11500"/>
                            </p:stCondLst>
                            <p:childTnLst>
                              <p:par>
                                <p:cTn id="52" presetID="27" presetClass="emph" presetSubtype="0" fill="remove" grpId="0" nodeType="afterEffect">
                                  <p:stCondLst>
                                    <p:cond delay="1000"/>
                                  </p:stCondLst>
                                  <p:childTnLst>
                                    <p:animClr clrSpc="rgb" dir="cw">
                                      <p:cBhvr override="childStyle">
                                        <p:cTn id="53" dur="500" autoRev="1" fill="remove"/>
                                        <p:tgtEl>
                                          <p:spTgt spid="6"/>
                                        </p:tgtEl>
                                        <p:attrNameLst>
                                          <p:attrName>style.color</p:attrName>
                                        </p:attrNameLst>
                                      </p:cBhvr>
                                      <p:to>
                                        <a:schemeClr val="bg1"/>
                                      </p:to>
                                    </p:animClr>
                                    <p:animClr clrSpc="rgb" dir="cw">
                                      <p:cBhvr>
                                        <p:cTn id="54" dur="500" autoRev="1" fill="remove"/>
                                        <p:tgtEl>
                                          <p:spTgt spid="6"/>
                                        </p:tgtEl>
                                        <p:attrNameLst>
                                          <p:attrName>fillcolor</p:attrName>
                                        </p:attrNameLst>
                                      </p:cBhvr>
                                      <p:to>
                                        <a:schemeClr val="bg1"/>
                                      </p:to>
                                    </p:animClr>
                                    <p:set>
                                      <p:cBhvr>
                                        <p:cTn id="55" dur="500" autoRev="1" fill="remove"/>
                                        <p:tgtEl>
                                          <p:spTgt spid="6"/>
                                        </p:tgtEl>
                                        <p:attrNameLst>
                                          <p:attrName>fill.type</p:attrName>
                                        </p:attrNameLst>
                                      </p:cBhvr>
                                      <p:to>
                                        <p:strVal val="solid"/>
                                      </p:to>
                                    </p:set>
                                    <p:set>
                                      <p:cBhvr>
                                        <p:cTn id="56" dur="500" autoRev="1" fill="remove"/>
                                        <p:tgtEl>
                                          <p:spTgt spid="6"/>
                                        </p:tgtEl>
                                        <p:attrNameLst>
                                          <p:attrName>fill.on</p:attrName>
                                        </p:attrNameLst>
                                      </p:cBhvr>
                                      <p:to>
                                        <p:strVal val="true"/>
                                      </p:to>
                                    </p:set>
                                  </p:childTnLst>
                                </p:cTn>
                              </p:par>
                            </p:childTnLst>
                          </p:cTn>
                        </p:par>
                        <p:par>
                          <p:cTn id="57" fill="hold">
                            <p:stCondLst>
                              <p:cond delay="13500"/>
                            </p:stCondLst>
                            <p:childTnLst>
                              <p:par>
                                <p:cTn id="58" presetID="27" presetClass="emph" presetSubtype="0" fill="remove" grpId="0" nodeType="afterEffect">
                                  <p:stCondLst>
                                    <p:cond delay="1000"/>
                                  </p:stCondLst>
                                  <p:childTnLst>
                                    <p:animClr clrSpc="rgb" dir="cw">
                                      <p:cBhvr override="childStyle">
                                        <p:cTn id="59" dur="500" autoRev="1" fill="remove"/>
                                        <p:tgtEl>
                                          <p:spTgt spid="7"/>
                                        </p:tgtEl>
                                        <p:attrNameLst>
                                          <p:attrName>style.color</p:attrName>
                                        </p:attrNameLst>
                                      </p:cBhvr>
                                      <p:to>
                                        <a:schemeClr val="bg1"/>
                                      </p:to>
                                    </p:animClr>
                                    <p:animClr clrSpc="rgb" dir="cw">
                                      <p:cBhvr>
                                        <p:cTn id="60" dur="500" autoRev="1" fill="remove"/>
                                        <p:tgtEl>
                                          <p:spTgt spid="7"/>
                                        </p:tgtEl>
                                        <p:attrNameLst>
                                          <p:attrName>fillcolor</p:attrName>
                                        </p:attrNameLst>
                                      </p:cBhvr>
                                      <p:to>
                                        <a:schemeClr val="bg1"/>
                                      </p:to>
                                    </p:animClr>
                                    <p:set>
                                      <p:cBhvr>
                                        <p:cTn id="61" dur="500" autoRev="1" fill="remove"/>
                                        <p:tgtEl>
                                          <p:spTgt spid="7"/>
                                        </p:tgtEl>
                                        <p:attrNameLst>
                                          <p:attrName>fill.type</p:attrName>
                                        </p:attrNameLst>
                                      </p:cBhvr>
                                      <p:to>
                                        <p:strVal val="solid"/>
                                      </p:to>
                                    </p:set>
                                    <p:set>
                                      <p:cBhvr>
                                        <p:cTn id="62" dur="500" autoRev="1" fill="remove"/>
                                        <p:tgtEl>
                                          <p:spTgt spid="7"/>
                                        </p:tgtEl>
                                        <p:attrNameLst>
                                          <p:attrName>fill.on</p:attrName>
                                        </p:attrNameLst>
                                      </p:cBhvr>
                                      <p:to>
                                        <p:strVal val="true"/>
                                      </p:to>
                                    </p:set>
                                  </p:childTnLst>
                                </p:cTn>
                              </p:par>
                            </p:childTnLst>
                          </p:cTn>
                        </p:par>
                        <p:par>
                          <p:cTn id="63" fill="hold">
                            <p:stCondLst>
                              <p:cond delay="15500"/>
                            </p:stCondLst>
                            <p:childTnLst>
                              <p:par>
                                <p:cTn id="64" presetID="6" presetClass="emph" presetSubtype="0" fill="remove" grpId="0" nodeType="afterEffect">
                                  <p:stCondLst>
                                    <p:cond delay="500"/>
                                  </p:stCondLst>
                                  <p:childTnLst>
                                    <p:animScale>
                                      <p:cBhvr>
                                        <p:cTn id="65" dur="1000" fill="hold"/>
                                        <p:tgtEl>
                                          <p:spTgt spid="11"/>
                                        </p:tgtEl>
                                      </p:cBhvr>
                                      <p:by x="150000" y="150000"/>
                                    </p:animScale>
                                  </p:childTnLst>
                                </p:cTn>
                              </p:par>
                            </p:childTnLst>
                          </p:cTn>
                        </p:par>
                        <p:par>
                          <p:cTn id="66" fill="hold">
                            <p:stCondLst>
                              <p:cond delay="17000"/>
                            </p:stCondLst>
                            <p:childTnLst>
                              <p:par>
                                <p:cTn id="67" presetID="6" presetClass="emph" presetSubtype="0" fill="remove" grpId="0" nodeType="afterEffect">
                                  <p:stCondLst>
                                    <p:cond delay="0"/>
                                  </p:stCondLst>
                                  <p:childTnLst>
                                    <p:animScale>
                                      <p:cBhvr>
                                        <p:cTn id="68" dur="1000" fill="hold"/>
                                        <p:tgtEl>
                                          <p:spTgt spid="12"/>
                                        </p:tgtEl>
                                      </p:cBhvr>
                                      <p:by x="150000" y="150000"/>
                                    </p:animScale>
                                  </p:childTnLst>
                                </p:cTn>
                              </p:par>
                            </p:childTnLst>
                          </p:cTn>
                        </p:par>
                        <p:par>
                          <p:cTn id="69" fill="hold">
                            <p:stCondLst>
                              <p:cond delay="18000"/>
                            </p:stCondLst>
                            <p:childTnLst>
                              <p:par>
                                <p:cTn id="70" presetID="6" presetClass="emph" presetSubtype="0" fill="remove" grpId="1" nodeType="afterEffect">
                                  <p:stCondLst>
                                    <p:cond delay="0"/>
                                  </p:stCondLst>
                                  <p:childTnLst>
                                    <p:animScale>
                                      <p:cBhvr>
                                        <p:cTn id="71" dur="1000" fill="hold"/>
                                        <p:tgtEl>
                                          <p:spTgt spid="13"/>
                                        </p:tgtEl>
                                      </p:cBhvr>
                                      <p:by x="150000" y="150000"/>
                                    </p:animScale>
                                  </p:childTnLst>
                                </p:cTn>
                              </p:par>
                            </p:childTnLst>
                          </p:cTn>
                        </p:par>
                        <p:par>
                          <p:cTn id="72" fill="hold">
                            <p:stCondLst>
                              <p:cond delay="19000"/>
                            </p:stCondLst>
                            <p:childTnLst>
                              <p:par>
                                <p:cTn id="73" presetID="3" presetClass="entr" presetSubtype="10" fill="hold" nodeType="afterEffect">
                                  <p:stCondLst>
                                    <p:cond delay="0"/>
                                  </p:stCondLst>
                                  <p:childTnLst>
                                    <p:set>
                                      <p:cBhvr>
                                        <p:cTn id="74" dur="1" fill="hold">
                                          <p:stCondLst>
                                            <p:cond delay="0"/>
                                          </p:stCondLst>
                                        </p:cTn>
                                        <p:tgtEl>
                                          <p:spTgt spid="2"/>
                                        </p:tgtEl>
                                        <p:attrNameLst>
                                          <p:attrName>style.visibility</p:attrName>
                                        </p:attrNameLst>
                                      </p:cBhvr>
                                      <p:to>
                                        <p:strVal val="visible"/>
                                      </p:to>
                                    </p:set>
                                    <p:animEffect transition="in" filter="blinds(horizontal)">
                                      <p:cBhvr>
                                        <p:cTn id="75" dur="500"/>
                                        <p:tgtEl>
                                          <p:spTgt spid="2"/>
                                        </p:tgtEl>
                                      </p:cBhvr>
                                    </p:animEffect>
                                  </p:childTnLst>
                                </p:cTn>
                              </p:par>
                            </p:childTnLst>
                          </p:cTn>
                        </p:par>
                        <p:par>
                          <p:cTn id="76" fill="hold">
                            <p:stCondLst>
                              <p:cond delay="19500"/>
                            </p:stCondLst>
                            <p:childTnLst>
                              <p:par>
                                <p:cTn id="77" presetID="1" presetClass="entr" presetSubtype="0" fill="hold" grpId="0" nodeType="afterEffect">
                                  <p:stCondLst>
                                    <p:cond delay="1000"/>
                                  </p:stCondLst>
                                  <p:childTnLst>
                                    <p:set>
                                      <p:cBhvr>
                                        <p:cTn id="7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9" fill="hold" display="0">
                  <p:stCondLst>
                    <p:cond delay="indefinite"/>
                  </p:stCondLst>
                  <p:endCondLst>
                    <p:cond evt="onStopAudio" delay="0">
                      <p:tgtEl>
                        <p:sldTgt/>
                      </p:tgtEl>
                    </p:cond>
                  </p:endCondLst>
                </p:cTn>
                <p:tgtEl>
                  <p:spTgt spid="25"/>
                </p:tgtEl>
              </p:cMediaNode>
            </p:audio>
          </p:childTnLst>
        </p:cTn>
      </p:par>
    </p:tnLst>
    <p:bldLst>
      <p:bldP spid="5" grpId="0" animBg="1"/>
      <p:bldP spid="8" grpId="0" animBg="1"/>
      <p:bldP spid="11" grpId="0"/>
      <p:bldP spid="13" grpId="0"/>
      <p:bldP spid="13" grpId="1"/>
      <p:bldP spid="3" grpId="0"/>
      <p:bldP spid="12" grpId="0"/>
      <p:bldP spid="6" grpId="0" animBg="1"/>
      <p:bldP spid="7" grpId="0" animBg="1"/>
      <p:bldP spid="10" grpId="0" animBg="1"/>
      <p:bldP spid="14" grpId="0" animBg="1"/>
      <p:bldP spid="15" grpId="0" animBg="1"/>
      <p:bldP spid="17" grpId="0" animBg="1"/>
      <p:bldP spid="16"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72C3C9-BD34-8486-6EB8-7DDCB8DB2F22}"/>
            </a:ext>
          </a:extLst>
        </p:cNvPr>
        <p:cNvGrpSpPr/>
        <p:nvPr/>
      </p:nvGrpSpPr>
      <p:grpSpPr>
        <a:xfrm>
          <a:off x="0" y="0"/>
          <a:ext cx="0" cy="0"/>
          <a:chOff x="0" y="0"/>
          <a:chExt cx="0" cy="0"/>
        </a:xfrm>
      </p:grpSpPr>
      <p:sp>
        <p:nvSpPr>
          <p:cNvPr id="5" name="Oval 4">
            <a:extLst>
              <a:ext uri="{FF2B5EF4-FFF2-40B4-BE49-F238E27FC236}">
                <a16:creationId xmlns:a16="http://schemas.microsoft.com/office/drawing/2014/main" id="{180BFC1A-ACD6-920A-93C6-4D847BFD4304}"/>
              </a:ext>
            </a:extLst>
          </p:cNvPr>
          <p:cNvSpPr/>
          <p:nvPr/>
        </p:nvSpPr>
        <p:spPr>
          <a:xfrm>
            <a:off x="8280662" y="94875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66186163-7DB1-AE47-F1AE-A88E4711576B}"/>
              </a:ext>
            </a:extLst>
          </p:cNvPr>
          <p:cNvSpPr/>
          <p:nvPr/>
        </p:nvSpPr>
        <p:spPr>
          <a:xfrm>
            <a:off x="7225585" y="94875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0C3CB057-9464-D331-7CA8-725B7FE9CACC}"/>
              </a:ext>
            </a:extLst>
          </p:cNvPr>
          <p:cNvSpPr txBox="1"/>
          <p:nvPr/>
        </p:nvSpPr>
        <p:spPr>
          <a:xfrm>
            <a:off x="4796271" y="540984"/>
            <a:ext cx="761999" cy="2400657"/>
          </a:xfrm>
          <a:prstGeom prst="rect">
            <a:avLst/>
          </a:prstGeom>
          <a:noFill/>
        </p:spPr>
        <p:txBody>
          <a:bodyPr wrap="square" rtlCol="0">
            <a:spAutoFit/>
          </a:bodyPr>
          <a:lstStyle/>
          <a:p>
            <a:r>
              <a:rPr lang="en-US" sz="15000" dirty="0"/>
              <a:t>4</a:t>
            </a:r>
          </a:p>
        </p:txBody>
      </p:sp>
      <p:sp>
        <p:nvSpPr>
          <p:cNvPr id="13" name="TextBox 12">
            <a:extLst>
              <a:ext uri="{FF2B5EF4-FFF2-40B4-BE49-F238E27FC236}">
                <a16:creationId xmlns:a16="http://schemas.microsoft.com/office/drawing/2014/main" id="{2A542CFC-6CA7-5589-BCF8-8DCFBD0B4A8D}"/>
              </a:ext>
            </a:extLst>
          </p:cNvPr>
          <p:cNvSpPr txBox="1"/>
          <p:nvPr/>
        </p:nvSpPr>
        <p:spPr>
          <a:xfrm>
            <a:off x="4796271" y="2626382"/>
            <a:ext cx="761999" cy="2400657"/>
          </a:xfrm>
          <a:prstGeom prst="rect">
            <a:avLst/>
          </a:prstGeom>
          <a:noFill/>
        </p:spPr>
        <p:txBody>
          <a:bodyPr wrap="square">
            <a:spAutoFit/>
          </a:bodyPr>
          <a:lstStyle/>
          <a:p>
            <a:r>
              <a:rPr lang="en-US" sz="15000" dirty="0"/>
              <a:t>6</a:t>
            </a:r>
          </a:p>
        </p:txBody>
      </p:sp>
      <p:sp>
        <p:nvSpPr>
          <p:cNvPr id="9" name="Rectangle 8">
            <a:extLst>
              <a:ext uri="{FF2B5EF4-FFF2-40B4-BE49-F238E27FC236}">
                <a16:creationId xmlns:a16="http://schemas.microsoft.com/office/drawing/2014/main" id="{6539AF5E-FDD8-C3CA-8B51-6DE0EFAF30F7}"/>
              </a:ext>
            </a:extLst>
          </p:cNvPr>
          <p:cNvSpPr/>
          <p:nvPr/>
        </p:nvSpPr>
        <p:spPr>
          <a:xfrm rot="5400000">
            <a:off x="5719232" y="1605723"/>
            <a:ext cx="4384306" cy="2254828"/>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9F0B3AE4-EE76-0AFE-0410-ADE6F9930F71}"/>
              </a:ext>
            </a:extLst>
          </p:cNvPr>
          <p:cNvSpPr txBox="1"/>
          <p:nvPr/>
        </p:nvSpPr>
        <p:spPr>
          <a:xfrm>
            <a:off x="4278604" y="4711780"/>
            <a:ext cx="2254827" cy="2400657"/>
          </a:xfrm>
          <a:prstGeom prst="rect">
            <a:avLst/>
          </a:prstGeom>
          <a:noFill/>
        </p:spPr>
        <p:txBody>
          <a:bodyPr wrap="square">
            <a:spAutoFit/>
          </a:bodyPr>
          <a:lstStyle/>
          <a:p>
            <a:r>
              <a:rPr lang="en-US" sz="15000" spc="-1000" dirty="0"/>
              <a:t>10</a:t>
            </a:r>
          </a:p>
        </p:txBody>
      </p:sp>
      <p:sp>
        <p:nvSpPr>
          <p:cNvPr id="12" name="TextBox 11">
            <a:extLst>
              <a:ext uri="{FF2B5EF4-FFF2-40B4-BE49-F238E27FC236}">
                <a16:creationId xmlns:a16="http://schemas.microsoft.com/office/drawing/2014/main" id="{D012C83B-6629-4C53-C139-CAE3B6B0A8B9}"/>
              </a:ext>
            </a:extLst>
          </p:cNvPr>
          <p:cNvSpPr txBox="1"/>
          <p:nvPr/>
        </p:nvSpPr>
        <p:spPr>
          <a:xfrm>
            <a:off x="3060197" y="2781430"/>
            <a:ext cx="1477240" cy="2400657"/>
          </a:xfrm>
          <a:prstGeom prst="rect">
            <a:avLst/>
          </a:prstGeom>
          <a:noFill/>
        </p:spPr>
        <p:txBody>
          <a:bodyPr wrap="square">
            <a:spAutoFit/>
          </a:bodyPr>
          <a:lstStyle/>
          <a:p>
            <a:r>
              <a:rPr lang="en-US" sz="15000" dirty="0"/>
              <a:t>+</a:t>
            </a:r>
          </a:p>
        </p:txBody>
      </p:sp>
      <p:cxnSp>
        <p:nvCxnSpPr>
          <p:cNvPr id="4" name="Straight Connector 3">
            <a:extLst>
              <a:ext uri="{FF2B5EF4-FFF2-40B4-BE49-F238E27FC236}">
                <a16:creationId xmlns:a16="http://schemas.microsoft.com/office/drawing/2014/main" id="{92AA2E84-9655-E274-2117-CA8B433D9694}"/>
              </a:ext>
            </a:extLst>
          </p:cNvPr>
          <p:cNvCxnSpPr/>
          <p:nvPr/>
        </p:nvCxnSpPr>
        <p:spPr>
          <a:xfrm>
            <a:off x="6783971" y="2728132"/>
            <a:ext cx="2254828" cy="0"/>
          </a:xfrm>
          <a:prstGeom prst="line">
            <a:avLst/>
          </a:prstGeom>
          <a:ln w="381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 name="Straight Connector 1">
            <a:extLst>
              <a:ext uri="{FF2B5EF4-FFF2-40B4-BE49-F238E27FC236}">
                <a16:creationId xmlns:a16="http://schemas.microsoft.com/office/drawing/2014/main" id="{376C63D4-96BE-E1C0-5517-3A97CE3C0B36}"/>
              </a:ext>
            </a:extLst>
          </p:cNvPr>
          <p:cNvCxnSpPr/>
          <p:nvPr/>
        </p:nvCxnSpPr>
        <p:spPr>
          <a:xfrm>
            <a:off x="4278603" y="4928807"/>
            <a:ext cx="2254828" cy="0"/>
          </a:xfrm>
          <a:prstGeom prst="line">
            <a:avLst/>
          </a:prstGeom>
          <a:ln w="38100">
            <a:solidFill>
              <a:schemeClr val="tx1"/>
            </a:solidFill>
          </a:ln>
        </p:spPr>
        <p:style>
          <a:lnRef idx="2">
            <a:schemeClr val="accent1"/>
          </a:lnRef>
          <a:fillRef idx="0">
            <a:schemeClr val="accent1"/>
          </a:fillRef>
          <a:effectRef idx="1">
            <a:schemeClr val="accent1"/>
          </a:effectRef>
          <a:fontRef idx="minor">
            <a:schemeClr val="tx1"/>
          </a:fontRef>
        </p:style>
      </p:cxnSp>
      <p:sp>
        <p:nvSpPr>
          <p:cNvPr id="6" name="Oval 5">
            <a:extLst>
              <a:ext uri="{FF2B5EF4-FFF2-40B4-BE49-F238E27FC236}">
                <a16:creationId xmlns:a16="http://schemas.microsoft.com/office/drawing/2014/main" id="{57528985-DE7F-A0B3-F9CD-1C4F3729269B}"/>
              </a:ext>
            </a:extLst>
          </p:cNvPr>
          <p:cNvSpPr/>
          <p:nvPr/>
        </p:nvSpPr>
        <p:spPr>
          <a:xfrm>
            <a:off x="7223893" y="1838445"/>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8B22BD64-1155-48F6-54A3-692E5F7BD8C0}"/>
              </a:ext>
            </a:extLst>
          </p:cNvPr>
          <p:cNvSpPr/>
          <p:nvPr/>
        </p:nvSpPr>
        <p:spPr>
          <a:xfrm>
            <a:off x="8294863" y="184222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a:extLst>
              <a:ext uri="{FF2B5EF4-FFF2-40B4-BE49-F238E27FC236}">
                <a16:creationId xmlns:a16="http://schemas.microsoft.com/office/drawing/2014/main" id="{61F02552-D6F1-7601-702B-31759218C45E}"/>
              </a:ext>
            </a:extLst>
          </p:cNvPr>
          <p:cNvSpPr/>
          <p:nvPr/>
        </p:nvSpPr>
        <p:spPr>
          <a:xfrm>
            <a:off x="7223893" y="2972260"/>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a:extLst>
              <a:ext uri="{FF2B5EF4-FFF2-40B4-BE49-F238E27FC236}">
                <a16:creationId xmlns:a16="http://schemas.microsoft.com/office/drawing/2014/main" id="{CE83771A-6E55-90B7-1B0E-422961925375}"/>
              </a:ext>
            </a:extLst>
          </p:cNvPr>
          <p:cNvSpPr/>
          <p:nvPr/>
        </p:nvSpPr>
        <p:spPr>
          <a:xfrm>
            <a:off x="7223893" y="3614872"/>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a:extLst>
              <a:ext uri="{FF2B5EF4-FFF2-40B4-BE49-F238E27FC236}">
                <a16:creationId xmlns:a16="http://schemas.microsoft.com/office/drawing/2014/main" id="{F54FCC78-BA26-06C6-B988-5DC96CAB3916}"/>
              </a:ext>
            </a:extLst>
          </p:cNvPr>
          <p:cNvSpPr/>
          <p:nvPr/>
        </p:nvSpPr>
        <p:spPr>
          <a:xfrm>
            <a:off x="8252441" y="2952140"/>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16">
            <a:extLst>
              <a:ext uri="{FF2B5EF4-FFF2-40B4-BE49-F238E27FC236}">
                <a16:creationId xmlns:a16="http://schemas.microsoft.com/office/drawing/2014/main" id="{7C42DEE1-D4B0-36AF-BC25-33B53CAE4E38}"/>
              </a:ext>
            </a:extLst>
          </p:cNvPr>
          <p:cNvSpPr/>
          <p:nvPr/>
        </p:nvSpPr>
        <p:spPr>
          <a:xfrm>
            <a:off x="8252441" y="3600672"/>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a:extLst>
              <a:ext uri="{FF2B5EF4-FFF2-40B4-BE49-F238E27FC236}">
                <a16:creationId xmlns:a16="http://schemas.microsoft.com/office/drawing/2014/main" id="{F36DE5EA-D0C2-01EE-0F8D-9BF7BD93B8CC}"/>
              </a:ext>
            </a:extLst>
          </p:cNvPr>
          <p:cNvSpPr/>
          <p:nvPr/>
        </p:nvSpPr>
        <p:spPr>
          <a:xfrm>
            <a:off x="7223893" y="4254193"/>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Oval 17">
            <a:extLst>
              <a:ext uri="{FF2B5EF4-FFF2-40B4-BE49-F238E27FC236}">
                <a16:creationId xmlns:a16="http://schemas.microsoft.com/office/drawing/2014/main" id="{1C445641-251C-E832-8CB5-5D6CAF96F179}"/>
              </a:ext>
            </a:extLst>
          </p:cNvPr>
          <p:cNvSpPr/>
          <p:nvPr/>
        </p:nvSpPr>
        <p:spPr>
          <a:xfrm>
            <a:off x="8275587" y="4249204"/>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1" name="Audio 30">
            <a:extLst>
              <a:ext uri="{FF2B5EF4-FFF2-40B4-BE49-F238E27FC236}">
                <a16:creationId xmlns:a16="http://schemas.microsoft.com/office/drawing/2014/main" id="{BDF32926-5C4A-FB90-7ED4-C8233DCD498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005409561"/>
      </p:ext>
    </p:extLst>
  </p:cSld>
  <p:clrMapOvr>
    <a:masterClrMapping/>
  </p:clrMapOvr>
  <mc:AlternateContent xmlns:mc="http://schemas.openxmlformats.org/markup-compatibility/2006" xmlns:p14="http://schemas.microsoft.com/office/powerpoint/2010/main">
    <mc:Choice Requires="p14">
      <p:transition spd="slow" p14:dur="2000" advClick="0" advTm="21915"/>
    </mc:Choice>
    <mc:Fallback xmlns="">
      <p:transition spd="slow" advClick="0" advTm="2191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1"/>
                                        </p:tgtEl>
                                      </p:cBhvr>
                                    </p:cmd>
                                  </p:childTnLst>
                                </p:cTn>
                              </p:par>
                            </p:childTnLst>
                          </p:cTn>
                        </p:par>
                        <p:par>
                          <p:cTn id="7" fill="hold">
                            <p:stCondLst>
                              <p:cond delay="0"/>
                            </p:stCondLst>
                            <p:childTnLst>
                              <p:par>
                                <p:cTn id="8" presetID="27" presetClass="emph" presetSubtype="0" fill="remove" grpId="0" nodeType="afterEffect">
                                  <p:stCondLst>
                                    <p:cond delay="4500"/>
                                  </p:stCondLst>
                                  <p:childTnLst>
                                    <p:animClr clrSpc="rgb" dir="cw">
                                      <p:cBhvr override="childStyle">
                                        <p:cTn id="9" dur="500" autoRev="1" fill="remove"/>
                                        <p:tgtEl>
                                          <p:spTgt spid="13"/>
                                        </p:tgtEl>
                                        <p:attrNameLst>
                                          <p:attrName>style.color</p:attrName>
                                        </p:attrNameLst>
                                      </p:cBhvr>
                                      <p:to>
                                        <a:schemeClr val="bg1"/>
                                      </p:to>
                                    </p:animClr>
                                    <p:animClr clrSpc="rgb" dir="cw">
                                      <p:cBhvr>
                                        <p:cTn id="10" dur="500" autoRev="1" fill="remove"/>
                                        <p:tgtEl>
                                          <p:spTgt spid="13"/>
                                        </p:tgtEl>
                                        <p:attrNameLst>
                                          <p:attrName>fillcolor</p:attrName>
                                        </p:attrNameLst>
                                      </p:cBhvr>
                                      <p:to>
                                        <a:schemeClr val="bg1"/>
                                      </p:to>
                                    </p:animClr>
                                    <p:set>
                                      <p:cBhvr>
                                        <p:cTn id="11" dur="500" autoRev="1" fill="remove"/>
                                        <p:tgtEl>
                                          <p:spTgt spid="13"/>
                                        </p:tgtEl>
                                        <p:attrNameLst>
                                          <p:attrName>fill.type</p:attrName>
                                        </p:attrNameLst>
                                      </p:cBhvr>
                                      <p:to>
                                        <p:strVal val="solid"/>
                                      </p:to>
                                    </p:set>
                                    <p:set>
                                      <p:cBhvr>
                                        <p:cTn id="12" dur="500" autoRev="1" fill="remove"/>
                                        <p:tgtEl>
                                          <p:spTgt spid="13"/>
                                        </p:tgtEl>
                                        <p:attrNameLst>
                                          <p:attrName>fill.on</p:attrName>
                                        </p:attrNameLst>
                                      </p:cBhvr>
                                      <p:to>
                                        <p:strVal val="true"/>
                                      </p:to>
                                    </p:set>
                                  </p:childTnLst>
                                </p:cTn>
                              </p:par>
                            </p:childTnLst>
                          </p:cTn>
                        </p:par>
                        <p:par>
                          <p:cTn id="13" fill="hold">
                            <p:stCondLst>
                              <p:cond delay="5500"/>
                            </p:stCondLst>
                            <p:childTnLst>
                              <p:par>
                                <p:cTn id="14" presetID="27" presetClass="emph" presetSubtype="0" fill="remove" nodeType="afterEffect">
                                  <p:stCondLst>
                                    <p:cond delay="1000"/>
                                  </p:stCondLst>
                                  <p:childTnLst>
                                    <p:animClr clrSpc="rgb" dir="cw">
                                      <p:cBhvr override="childStyle">
                                        <p:cTn id="15" dur="500" autoRev="1" fill="remove"/>
                                        <p:tgtEl>
                                          <p:spTgt spid="10"/>
                                        </p:tgtEl>
                                        <p:attrNameLst>
                                          <p:attrName>style.color</p:attrName>
                                        </p:attrNameLst>
                                      </p:cBhvr>
                                      <p:to>
                                        <a:schemeClr val="bg1"/>
                                      </p:to>
                                    </p:animClr>
                                    <p:animClr clrSpc="rgb" dir="cw">
                                      <p:cBhvr>
                                        <p:cTn id="16" dur="500" autoRev="1" fill="remove"/>
                                        <p:tgtEl>
                                          <p:spTgt spid="10"/>
                                        </p:tgtEl>
                                        <p:attrNameLst>
                                          <p:attrName>fillcolor</p:attrName>
                                        </p:attrNameLst>
                                      </p:cBhvr>
                                      <p:to>
                                        <a:schemeClr val="bg1"/>
                                      </p:to>
                                    </p:animClr>
                                    <p:set>
                                      <p:cBhvr>
                                        <p:cTn id="17" dur="500" autoRev="1" fill="remove"/>
                                        <p:tgtEl>
                                          <p:spTgt spid="10"/>
                                        </p:tgtEl>
                                        <p:attrNameLst>
                                          <p:attrName>fill.type</p:attrName>
                                        </p:attrNameLst>
                                      </p:cBhvr>
                                      <p:to>
                                        <p:strVal val="solid"/>
                                      </p:to>
                                    </p:set>
                                    <p:set>
                                      <p:cBhvr>
                                        <p:cTn id="18" dur="500" autoRev="1" fill="remove"/>
                                        <p:tgtEl>
                                          <p:spTgt spid="10"/>
                                        </p:tgtEl>
                                        <p:attrNameLst>
                                          <p:attrName>fill.on</p:attrName>
                                        </p:attrNameLst>
                                      </p:cBhvr>
                                      <p:to>
                                        <p:strVal val="true"/>
                                      </p:to>
                                    </p:set>
                                  </p:childTnLst>
                                </p:cTn>
                              </p:par>
                              <p:par>
                                <p:cTn id="19" presetID="27" presetClass="emph" presetSubtype="0" fill="remove" grpId="0" nodeType="withEffect">
                                  <p:stCondLst>
                                    <p:cond delay="1000"/>
                                  </p:stCondLst>
                                  <p:childTnLst>
                                    <p:animClr clrSpc="rgb" dir="cw">
                                      <p:cBhvr override="childStyle">
                                        <p:cTn id="20" dur="500" autoRev="1" fill="remove"/>
                                        <p:tgtEl>
                                          <p:spTgt spid="15"/>
                                        </p:tgtEl>
                                        <p:attrNameLst>
                                          <p:attrName>style.color</p:attrName>
                                        </p:attrNameLst>
                                      </p:cBhvr>
                                      <p:to>
                                        <a:schemeClr val="bg1"/>
                                      </p:to>
                                    </p:animClr>
                                    <p:animClr clrSpc="rgb" dir="cw">
                                      <p:cBhvr>
                                        <p:cTn id="21" dur="500" autoRev="1" fill="remove"/>
                                        <p:tgtEl>
                                          <p:spTgt spid="15"/>
                                        </p:tgtEl>
                                        <p:attrNameLst>
                                          <p:attrName>fillcolor</p:attrName>
                                        </p:attrNameLst>
                                      </p:cBhvr>
                                      <p:to>
                                        <a:schemeClr val="bg1"/>
                                      </p:to>
                                    </p:animClr>
                                    <p:set>
                                      <p:cBhvr>
                                        <p:cTn id="22" dur="500" autoRev="1" fill="remove"/>
                                        <p:tgtEl>
                                          <p:spTgt spid="15"/>
                                        </p:tgtEl>
                                        <p:attrNameLst>
                                          <p:attrName>fill.type</p:attrName>
                                        </p:attrNameLst>
                                      </p:cBhvr>
                                      <p:to>
                                        <p:strVal val="solid"/>
                                      </p:to>
                                    </p:set>
                                    <p:set>
                                      <p:cBhvr>
                                        <p:cTn id="23" dur="500" autoRev="1" fill="remove"/>
                                        <p:tgtEl>
                                          <p:spTgt spid="15"/>
                                        </p:tgtEl>
                                        <p:attrNameLst>
                                          <p:attrName>fill.on</p:attrName>
                                        </p:attrNameLst>
                                      </p:cBhvr>
                                      <p:to>
                                        <p:strVal val="true"/>
                                      </p:to>
                                    </p:set>
                                  </p:childTnLst>
                                </p:cTn>
                              </p:par>
                              <p:par>
                                <p:cTn id="24" presetID="27" presetClass="emph" presetSubtype="0" fill="remove" grpId="0" nodeType="withEffect">
                                  <p:stCondLst>
                                    <p:cond delay="1000"/>
                                  </p:stCondLst>
                                  <p:childTnLst>
                                    <p:animClr clrSpc="rgb" dir="cw">
                                      <p:cBhvr override="childStyle">
                                        <p:cTn id="25" dur="500" autoRev="1" fill="remove"/>
                                        <p:tgtEl>
                                          <p:spTgt spid="14"/>
                                        </p:tgtEl>
                                        <p:attrNameLst>
                                          <p:attrName>style.color</p:attrName>
                                        </p:attrNameLst>
                                      </p:cBhvr>
                                      <p:to>
                                        <a:schemeClr val="bg1"/>
                                      </p:to>
                                    </p:animClr>
                                    <p:animClr clrSpc="rgb" dir="cw">
                                      <p:cBhvr>
                                        <p:cTn id="26" dur="500" autoRev="1" fill="remove"/>
                                        <p:tgtEl>
                                          <p:spTgt spid="14"/>
                                        </p:tgtEl>
                                        <p:attrNameLst>
                                          <p:attrName>fillcolor</p:attrName>
                                        </p:attrNameLst>
                                      </p:cBhvr>
                                      <p:to>
                                        <a:schemeClr val="bg1"/>
                                      </p:to>
                                    </p:animClr>
                                    <p:set>
                                      <p:cBhvr>
                                        <p:cTn id="27" dur="500" autoRev="1" fill="remove"/>
                                        <p:tgtEl>
                                          <p:spTgt spid="14"/>
                                        </p:tgtEl>
                                        <p:attrNameLst>
                                          <p:attrName>fill.type</p:attrName>
                                        </p:attrNameLst>
                                      </p:cBhvr>
                                      <p:to>
                                        <p:strVal val="solid"/>
                                      </p:to>
                                    </p:set>
                                    <p:set>
                                      <p:cBhvr>
                                        <p:cTn id="28" dur="500" autoRev="1" fill="remove"/>
                                        <p:tgtEl>
                                          <p:spTgt spid="14"/>
                                        </p:tgtEl>
                                        <p:attrNameLst>
                                          <p:attrName>fill.on</p:attrName>
                                        </p:attrNameLst>
                                      </p:cBhvr>
                                      <p:to>
                                        <p:strVal val="true"/>
                                      </p:to>
                                    </p:set>
                                  </p:childTnLst>
                                </p:cTn>
                              </p:par>
                              <p:par>
                                <p:cTn id="29" presetID="27" presetClass="emph" presetSubtype="0" fill="remove" grpId="0" nodeType="withEffect">
                                  <p:stCondLst>
                                    <p:cond delay="1000"/>
                                  </p:stCondLst>
                                  <p:childTnLst>
                                    <p:animClr clrSpc="rgb" dir="cw">
                                      <p:cBhvr override="childStyle">
                                        <p:cTn id="30" dur="500" autoRev="1" fill="remove"/>
                                        <p:tgtEl>
                                          <p:spTgt spid="17"/>
                                        </p:tgtEl>
                                        <p:attrNameLst>
                                          <p:attrName>style.color</p:attrName>
                                        </p:attrNameLst>
                                      </p:cBhvr>
                                      <p:to>
                                        <a:schemeClr val="bg1"/>
                                      </p:to>
                                    </p:animClr>
                                    <p:animClr clrSpc="rgb" dir="cw">
                                      <p:cBhvr>
                                        <p:cTn id="31" dur="500" autoRev="1" fill="remove"/>
                                        <p:tgtEl>
                                          <p:spTgt spid="17"/>
                                        </p:tgtEl>
                                        <p:attrNameLst>
                                          <p:attrName>fillcolor</p:attrName>
                                        </p:attrNameLst>
                                      </p:cBhvr>
                                      <p:to>
                                        <a:schemeClr val="bg1"/>
                                      </p:to>
                                    </p:animClr>
                                    <p:set>
                                      <p:cBhvr>
                                        <p:cTn id="32" dur="500" autoRev="1" fill="remove"/>
                                        <p:tgtEl>
                                          <p:spTgt spid="17"/>
                                        </p:tgtEl>
                                        <p:attrNameLst>
                                          <p:attrName>fill.type</p:attrName>
                                        </p:attrNameLst>
                                      </p:cBhvr>
                                      <p:to>
                                        <p:strVal val="solid"/>
                                      </p:to>
                                    </p:set>
                                    <p:set>
                                      <p:cBhvr>
                                        <p:cTn id="33" dur="500" autoRev="1" fill="remove"/>
                                        <p:tgtEl>
                                          <p:spTgt spid="17"/>
                                        </p:tgtEl>
                                        <p:attrNameLst>
                                          <p:attrName>fill.on</p:attrName>
                                        </p:attrNameLst>
                                      </p:cBhvr>
                                      <p:to>
                                        <p:strVal val="true"/>
                                      </p:to>
                                    </p:set>
                                  </p:childTnLst>
                                </p:cTn>
                              </p:par>
                              <p:par>
                                <p:cTn id="34" presetID="27" presetClass="emph" presetSubtype="0" fill="remove" grpId="0" nodeType="withEffect">
                                  <p:stCondLst>
                                    <p:cond delay="1000"/>
                                  </p:stCondLst>
                                  <p:childTnLst>
                                    <p:animClr clrSpc="rgb" dir="cw">
                                      <p:cBhvr override="childStyle">
                                        <p:cTn id="35" dur="500" autoRev="1" fill="remove"/>
                                        <p:tgtEl>
                                          <p:spTgt spid="16"/>
                                        </p:tgtEl>
                                        <p:attrNameLst>
                                          <p:attrName>style.color</p:attrName>
                                        </p:attrNameLst>
                                      </p:cBhvr>
                                      <p:to>
                                        <a:schemeClr val="bg1"/>
                                      </p:to>
                                    </p:animClr>
                                    <p:animClr clrSpc="rgb" dir="cw">
                                      <p:cBhvr>
                                        <p:cTn id="36" dur="500" autoRev="1" fill="remove"/>
                                        <p:tgtEl>
                                          <p:spTgt spid="16"/>
                                        </p:tgtEl>
                                        <p:attrNameLst>
                                          <p:attrName>fillcolor</p:attrName>
                                        </p:attrNameLst>
                                      </p:cBhvr>
                                      <p:to>
                                        <a:schemeClr val="bg1"/>
                                      </p:to>
                                    </p:animClr>
                                    <p:set>
                                      <p:cBhvr>
                                        <p:cTn id="37" dur="500" autoRev="1" fill="remove"/>
                                        <p:tgtEl>
                                          <p:spTgt spid="16"/>
                                        </p:tgtEl>
                                        <p:attrNameLst>
                                          <p:attrName>fill.type</p:attrName>
                                        </p:attrNameLst>
                                      </p:cBhvr>
                                      <p:to>
                                        <p:strVal val="solid"/>
                                      </p:to>
                                    </p:set>
                                    <p:set>
                                      <p:cBhvr>
                                        <p:cTn id="38" dur="500" autoRev="1" fill="remove"/>
                                        <p:tgtEl>
                                          <p:spTgt spid="16"/>
                                        </p:tgtEl>
                                        <p:attrNameLst>
                                          <p:attrName>fill.on</p:attrName>
                                        </p:attrNameLst>
                                      </p:cBhvr>
                                      <p:to>
                                        <p:strVal val="true"/>
                                      </p:to>
                                    </p:set>
                                  </p:childTnLst>
                                </p:cTn>
                              </p:par>
                              <p:par>
                                <p:cTn id="39" presetID="27" presetClass="emph" presetSubtype="0" fill="remove" grpId="0" nodeType="withEffect">
                                  <p:stCondLst>
                                    <p:cond delay="1000"/>
                                  </p:stCondLst>
                                  <p:childTnLst>
                                    <p:animClr clrSpc="rgb" dir="cw">
                                      <p:cBhvr override="childStyle">
                                        <p:cTn id="40" dur="500" autoRev="1" fill="remove"/>
                                        <p:tgtEl>
                                          <p:spTgt spid="18"/>
                                        </p:tgtEl>
                                        <p:attrNameLst>
                                          <p:attrName>style.color</p:attrName>
                                        </p:attrNameLst>
                                      </p:cBhvr>
                                      <p:to>
                                        <a:schemeClr val="bg1"/>
                                      </p:to>
                                    </p:animClr>
                                    <p:animClr clrSpc="rgb" dir="cw">
                                      <p:cBhvr>
                                        <p:cTn id="41" dur="500" autoRev="1" fill="remove"/>
                                        <p:tgtEl>
                                          <p:spTgt spid="18"/>
                                        </p:tgtEl>
                                        <p:attrNameLst>
                                          <p:attrName>fillcolor</p:attrName>
                                        </p:attrNameLst>
                                      </p:cBhvr>
                                      <p:to>
                                        <a:schemeClr val="bg1"/>
                                      </p:to>
                                    </p:animClr>
                                    <p:set>
                                      <p:cBhvr>
                                        <p:cTn id="42" dur="500" autoRev="1" fill="remove"/>
                                        <p:tgtEl>
                                          <p:spTgt spid="18"/>
                                        </p:tgtEl>
                                        <p:attrNameLst>
                                          <p:attrName>fill.type</p:attrName>
                                        </p:attrNameLst>
                                      </p:cBhvr>
                                      <p:to>
                                        <p:strVal val="solid"/>
                                      </p:to>
                                    </p:set>
                                    <p:set>
                                      <p:cBhvr>
                                        <p:cTn id="43" dur="500" autoRev="1" fill="remove"/>
                                        <p:tgtEl>
                                          <p:spTgt spid="18"/>
                                        </p:tgtEl>
                                        <p:attrNameLst>
                                          <p:attrName>fill.on</p:attrName>
                                        </p:attrNameLst>
                                      </p:cBhvr>
                                      <p:to>
                                        <p:strVal val="true"/>
                                      </p:to>
                                    </p:set>
                                  </p:childTnLst>
                                </p:cTn>
                              </p:par>
                            </p:childTnLst>
                          </p:cTn>
                        </p:par>
                        <p:par>
                          <p:cTn id="44" fill="hold">
                            <p:stCondLst>
                              <p:cond delay="7500"/>
                            </p:stCondLst>
                            <p:childTnLst>
                              <p:par>
                                <p:cTn id="45" presetID="27" presetClass="emph" presetSubtype="0" fill="remove" grpId="0" nodeType="afterEffect">
                                  <p:stCondLst>
                                    <p:cond delay="1000"/>
                                  </p:stCondLst>
                                  <p:childTnLst>
                                    <p:animClr clrSpc="rgb" dir="cw">
                                      <p:cBhvr override="childStyle">
                                        <p:cTn id="46" dur="500" autoRev="1" fill="remove"/>
                                        <p:tgtEl>
                                          <p:spTgt spid="8"/>
                                        </p:tgtEl>
                                        <p:attrNameLst>
                                          <p:attrName>style.color</p:attrName>
                                        </p:attrNameLst>
                                      </p:cBhvr>
                                      <p:to>
                                        <a:schemeClr val="bg1"/>
                                      </p:to>
                                    </p:animClr>
                                    <p:animClr clrSpc="rgb" dir="cw">
                                      <p:cBhvr>
                                        <p:cTn id="47" dur="500" autoRev="1" fill="remove"/>
                                        <p:tgtEl>
                                          <p:spTgt spid="8"/>
                                        </p:tgtEl>
                                        <p:attrNameLst>
                                          <p:attrName>fillcolor</p:attrName>
                                        </p:attrNameLst>
                                      </p:cBhvr>
                                      <p:to>
                                        <a:schemeClr val="bg1"/>
                                      </p:to>
                                    </p:animClr>
                                    <p:set>
                                      <p:cBhvr>
                                        <p:cTn id="48" dur="500" autoRev="1" fill="remove"/>
                                        <p:tgtEl>
                                          <p:spTgt spid="8"/>
                                        </p:tgtEl>
                                        <p:attrNameLst>
                                          <p:attrName>fill.type</p:attrName>
                                        </p:attrNameLst>
                                      </p:cBhvr>
                                      <p:to>
                                        <p:strVal val="solid"/>
                                      </p:to>
                                    </p:set>
                                    <p:set>
                                      <p:cBhvr>
                                        <p:cTn id="49" dur="500" autoRev="1" fill="remove"/>
                                        <p:tgtEl>
                                          <p:spTgt spid="8"/>
                                        </p:tgtEl>
                                        <p:attrNameLst>
                                          <p:attrName>fill.on</p:attrName>
                                        </p:attrNameLst>
                                      </p:cBhvr>
                                      <p:to>
                                        <p:strVal val="true"/>
                                      </p:to>
                                    </p:set>
                                  </p:childTnLst>
                                </p:cTn>
                              </p:par>
                            </p:childTnLst>
                          </p:cTn>
                        </p:par>
                        <p:par>
                          <p:cTn id="50" fill="hold">
                            <p:stCondLst>
                              <p:cond delay="9500"/>
                            </p:stCondLst>
                            <p:childTnLst>
                              <p:par>
                                <p:cTn id="51" presetID="27" presetClass="emph" presetSubtype="0" fill="remove" grpId="0" nodeType="afterEffect">
                                  <p:stCondLst>
                                    <p:cond delay="1000"/>
                                  </p:stCondLst>
                                  <p:childTnLst>
                                    <p:animClr clrSpc="rgb" dir="cw">
                                      <p:cBhvr override="childStyle">
                                        <p:cTn id="52" dur="500" autoRev="1" fill="remove"/>
                                        <p:tgtEl>
                                          <p:spTgt spid="5"/>
                                        </p:tgtEl>
                                        <p:attrNameLst>
                                          <p:attrName>style.color</p:attrName>
                                        </p:attrNameLst>
                                      </p:cBhvr>
                                      <p:to>
                                        <a:schemeClr val="bg1"/>
                                      </p:to>
                                    </p:animClr>
                                    <p:animClr clrSpc="rgb" dir="cw">
                                      <p:cBhvr>
                                        <p:cTn id="53" dur="500" autoRev="1" fill="remove"/>
                                        <p:tgtEl>
                                          <p:spTgt spid="5"/>
                                        </p:tgtEl>
                                        <p:attrNameLst>
                                          <p:attrName>fillcolor</p:attrName>
                                        </p:attrNameLst>
                                      </p:cBhvr>
                                      <p:to>
                                        <a:schemeClr val="bg1"/>
                                      </p:to>
                                    </p:animClr>
                                    <p:set>
                                      <p:cBhvr>
                                        <p:cTn id="54" dur="500" autoRev="1" fill="remove"/>
                                        <p:tgtEl>
                                          <p:spTgt spid="5"/>
                                        </p:tgtEl>
                                        <p:attrNameLst>
                                          <p:attrName>fill.type</p:attrName>
                                        </p:attrNameLst>
                                      </p:cBhvr>
                                      <p:to>
                                        <p:strVal val="solid"/>
                                      </p:to>
                                    </p:set>
                                    <p:set>
                                      <p:cBhvr>
                                        <p:cTn id="55" dur="500" autoRev="1" fill="remove"/>
                                        <p:tgtEl>
                                          <p:spTgt spid="5"/>
                                        </p:tgtEl>
                                        <p:attrNameLst>
                                          <p:attrName>fill.on</p:attrName>
                                        </p:attrNameLst>
                                      </p:cBhvr>
                                      <p:to>
                                        <p:strVal val="true"/>
                                      </p:to>
                                    </p:set>
                                  </p:childTnLst>
                                </p:cTn>
                              </p:par>
                            </p:childTnLst>
                          </p:cTn>
                        </p:par>
                        <p:par>
                          <p:cTn id="56" fill="hold">
                            <p:stCondLst>
                              <p:cond delay="11500"/>
                            </p:stCondLst>
                            <p:childTnLst>
                              <p:par>
                                <p:cTn id="57" presetID="27" presetClass="emph" presetSubtype="0" fill="remove" grpId="0" nodeType="afterEffect">
                                  <p:stCondLst>
                                    <p:cond delay="1000"/>
                                  </p:stCondLst>
                                  <p:childTnLst>
                                    <p:animClr clrSpc="rgb" dir="cw">
                                      <p:cBhvr override="childStyle">
                                        <p:cTn id="58" dur="500" autoRev="1" fill="remove"/>
                                        <p:tgtEl>
                                          <p:spTgt spid="6"/>
                                        </p:tgtEl>
                                        <p:attrNameLst>
                                          <p:attrName>style.color</p:attrName>
                                        </p:attrNameLst>
                                      </p:cBhvr>
                                      <p:to>
                                        <a:schemeClr val="bg1"/>
                                      </p:to>
                                    </p:animClr>
                                    <p:animClr clrSpc="rgb" dir="cw">
                                      <p:cBhvr>
                                        <p:cTn id="59" dur="500" autoRev="1" fill="remove"/>
                                        <p:tgtEl>
                                          <p:spTgt spid="6"/>
                                        </p:tgtEl>
                                        <p:attrNameLst>
                                          <p:attrName>fillcolor</p:attrName>
                                        </p:attrNameLst>
                                      </p:cBhvr>
                                      <p:to>
                                        <a:schemeClr val="bg1"/>
                                      </p:to>
                                    </p:animClr>
                                    <p:set>
                                      <p:cBhvr>
                                        <p:cTn id="60" dur="500" autoRev="1" fill="remove"/>
                                        <p:tgtEl>
                                          <p:spTgt spid="6"/>
                                        </p:tgtEl>
                                        <p:attrNameLst>
                                          <p:attrName>fill.type</p:attrName>
                                        </p:attrNameLst>
                                      </p:cBhvr>
                                      <p:to>
                                        <p:strVal val="solid"/>
                                      </p:to>
                                    </p:set>
                                    <p:set>
                                      <p:cBhvr>
                                        <p:cTn id="61" dur="500" autoRev="1" fill="remove"/>
                                        <p:tgtEl>
                                          <p:spTgt spid="6"/>
                                        </p:tgtEl>
                                        <p:attrNameLst>
                                          <p:attrName>fill.on</p:attrName>
                                        </p:attrNameLst>
                                      </p:cBhvr>
                                      <p:to>
                                        <p:strVal val="true"/>
                                      </p:to>
                                    </p:set>
                                  </p:childTnLst>
                                </p:cTn>
                              </p:par>
                            </p:childTnLst>
                          </p:cTn>
                        </p:par>
                        <p:par>
                          <p:cTn id="62" fill="hold">
                            <p:stCondLst>
                              <p:cond delay="13500"/>
                            </p:stCondLst>
                            <p:childTnLst>
                              <p:par>
                                <p:cTn id="63" presetID="27" presetClass="emph" presetSubtype="0" fill="remove" grpId="0" nodeType="afterEffect">
                                  <p:stCondLst>
                                    <p:cond delay="1000"/>
                                  </p:stCondLst>
                                  <p:childTnLst>
                                    <p:animClr clrSpc="rgb" dir="cw">
                                      <p:cBhvr override="childStyle">
                                        <p:cTn id="64" dur="500" autoRev="1" fill="remove"/>
                                        <p:tgtEl>
                                          <p:spTgt spid="7"/>
                                        </p:tgtEl>
                                        <p:attrNameLst>
                                          <p:attrName>style.color</p:attrName>
                                        </p:attrNameLst>
                                      </p:cBhvr>
                                      <p:to>
                                        <a:schemeClr val="bg1"/>
                                      </p:to>
                                    </p:animClr>
                                    <p:animClr clrSpc="rgb" dir="cw">
                                      <p:cBhvr>
                                        <p:cTn id="65" dur="500" autoRev="1" fill="remove"/>
                                        <p:tgtEl>
                                          <p:spTgt spid="7"/>
                                        </p:tgtEl>
                                        <p:attrNameLst>
                                          <p:attrName>fillcolor</p:attrName>
                                        </p:attrNameLst>
                                      </p:cBhvr>
                                      <p:to>
                                        <a:schemeClr val="bg1"/>
                                      </p:to>
                                    </p:animClr>
                                    <p:set>
                                      <p:cBhvr>
                                        <p:cTn id="66" dur="500" autoRev="1" fill="remove"/>
                                        <p:tgtEl>
                                          <p:spTgt spid="7"/>
                                        </p:tgtEl>
                                        <p:attrNameLst>
                                          <p:attrName>fill.type</p:attrName>
                                        </p:attrNameLst>
                                      </p:cBhvr>
                                      <p:to>
                                        <p:strVal val="solid"/>
                                      </p:to>
                                    </p:set>
                                    <p:set>
                                      <p:cBhvr>
                                        <p:cTn id="67" dur="500" autoRev="1" fill="remove"/>
                                        <p:tgtEl>
                                          <p:spTgt spid="7"/>
                                        </p:tgtEl>
                                        <p:attrNameLst>
                                          <p:attrName>fill.on</p:attrName>
                                        </p:attrNameLst>
                                      </p:cBhvr>
                                      <p:to>
                                        <p:strVal val="true"/>
                                      </p:to>
                                    </p:set>
                                  </p:childTnLst>
                                </p:cTn>
                              </p:par>
                            </p:childTnLst>
                          </p:cTn>
                        </p:par>
                        <p:par>
                          <p:cTn id="68" fill="hold">
                            <p:stCondLst>
                              <p:cond delay="15500"/>
                            </p:stCondLst>
                            <p:childTnLst>
                              <p:par>
                                <p:cTn id="69" presetID="6" presetClass="emph" presetSubtype="0" fill="remove" grpId="0" nodeType="afterEffect">
                                  <p:stCondLst>
                                    <p:cond delay="500"/>
                                  </p:stCondLst>
                                  <p:childTnLst>
                                    <p:animScale>
                                      <p:cBhvr>
                                        <p:cTn id="70" dur="1000" fill="hold"/>
                                        <p:tgtEl>
                                          <p:spTgt spid="11"/>
                                        </p:tgtEl>
                                      </p:cBhvr>
                                      <p:by x="150000" y="150000"/>
                                    </p:animScale>
                                  </p:childTnLst>
                                </p:cTn>
                              </p:par>
                            </p:childTnLst>
                          </p:cTn>
                        </p:par>
                        <p:par>
                          <p:cTn id="71" fill="hold">
                            <p:stCondLst>
                              <p:cond delay="17000"/>
                            </p:stCondLst>
                            <p:childTnLst>
                              <p:par>
                                <p:cTn id="72" presetID="6" presetClass="emph" presetSubtype="0" fill="remove" grpId="0" nodeType="afterEffect">
                                  <p:stCondLst>
                                    <p:cond delay="0"/>
                                  </p:stCondLst>
                                  <p:childTnLst>
                                    <p:animScale>
                                      <p:cBhvr>
                                        <p:cTn id="73" dur="1000" fill="hold"/>
                                        <p:tgtEl>
                                          <p:spTgt spid="12"/>
                                        </p:tgtEl>
                                      </p:cBhvr>
                                      <p:by x="150000" y="150000"/>
                                    </p:animScale>
                                  </p:childTnLst>
                                </p:cTn>
                              </p:par>
                            </p:childTnLst>
                          </p:cTn>
                        </p:par>
                        <p:par>
                          <p:cTn id="74" fill="hold">
                            <p:stCondLst>
                              <p:cond delay="18000"/>
                            </p:stCondLst>
                            <p:childTnLst>
                              <p:par>
                                <p:cTn id="75" presetID="6" presetClass="emph" presetSubtype="0" fill="remove" grpId="1" nodeType="afterEffect">
                                  <p:stCondLst>
                                    <p:cond delay="0"/>
                                  </p:stCondLst>
                                  <p:childTnLst>
                                    <p:animScale>
                                      <p:cBhvr>
                                        <p:cTn id="76" dur="1000" fill="hold"/>
                                        <p:tgtEl>
                                          <p:spTgt spid="13"/>
                                        </p:tgtEl>
                                      </p:cBhvr>
                                      <p:by x="150000" y="150000"/>
                                    </p:animScale>
                                  </p:childTnLst>
                                </p:cTn>
                              </p:par>
                            </p:childTnLst>
                          </p:cTn>
                        </p:par>
                        <p:par>
                          <p:cTn id="77" fill="hold">
                            <p:stCondLst>
                              <p:cond delay="19000"/>
                            </p:stCondLst>
                            <p:childTnLst>
                              <p:par>
                                <p:cTn id="78" presetID="3" presetClass="entr" presetSubtype="10" fill="hold" nodeType="afterEffect">
                                  <p:stCondLst>
                                    <p:cond delay="0"/>
                                  </p:stCondLst>
                                  <p:childTnLst>
                                    <p:set>
                                      <p:cBhvr>
                                        <p:cTn id="79" dur="1" fill="hold">
                                          <p:stCondLst>
                                            <p:cond delay="0"/>
                                          </p:stCondLst>
                                        </p:cTn>
                                        <p:tgtEl>
                                          <p:spTgt spid="2"/>
                                        </p:tgtEl>
                                        <p:attrNameLst>
                                          <p:attrName>style.visibility</p:attrName>
                                        </p:attrNameLst>
                                      </p:cBhvr>
                                      <p:to>
                                        <p:strVal val="visible"/>
                                      </p:to>
                                    </p:set>
                                    <p:animEffect transition="in" filter="blinds(horizontal)">
                                      <p:cBhvr>
                                        <p:cTn id="80" dur="500"/>
                                        <p:tgtEl>
                                          <p:spTgt spid="2"/>
                                        </p:tgtEl>
                                      </p:cBhvr>
                                    </p:animEffect>
                                  </p:childTnLst>
                                </p:cTn>
                              </p:par>
                            </p:childTnLst>
                          </p:cTn>
                        </p:par>
                        <p:par>
                          <p:cTn id="81" fill="hold">
                            <p:stCondLst>
                              <p:cond delay="19500"/>
                            </p:stCondLst>
                            <p:childTnLst>
                              <p:par>
                                <p:cTn id="82" presetID="1" presetClass="entr" presetSubtype="0" fill="hold" grpId="0" nodeType="afterEffect">
                                  <p:stCondLst>
                                    <p:cond delay="1000"/>
                                  </p:stCondLst>
                                  <p:childTnLst>
                                    <p:set>
                                      <p:cBhvr>
                                        <p:cTn id="83"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84" fill="hold" display="0">
                  <p:stCondLst>
                    <p:cond delay="indefinite"/>
                  </p:stCondLst>
                  <p:endCondLst>
                    <p:cond evt="onStopAudio" delay="0">
                      <p:tgtEl>
                        <p:sldTgt/>
                      </p:tgtEl>
                    </p:cond>
                  </p:endCondLst>
                </p:cTn>
                <p:tgtEl>
                  <p:spTgt spid="31"/>
                </p:tgtEl>
              </p:cMediaNode>
            </p:audio>
          </p:childTnLst>
        </p:cTn>
      </p:par>
    </p:tnLst>
    <p:bldLst>
      <p:bldP spid="5" grpId="0" animBg="1"/>
      <p:bldP spid="8" grpId="0" animBg="1"/>
      <p:bldP spid="11" grpId="0"/>
      <p:bldP spid="13" grpId="0"/>
      <p:bldP spid="13" grpId="1"/>
      <p:bldP spid="3" grpId="0"/>
      <p:bldP spid="12" grpId="0"/>
      <p:bldP spid="6" grpId="0" animBg="1"/>
      <p:bldP spid="7" grpId="0" animBg="1"/>
      <p:bldP spid="14" grpId="0" animBg="1"/>
      <p:bldP spid="15" grpId="0" animBg="1"/>
      <p:bldP spid="17" grpId="0" animBg="1"/>
      <p:bldP spid="16" grpId="0" animBg="1"/>
      <p:bldP spid="18"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3E2485-6693-599E-6FF7-1A2EC1692559}"/>
            </a:ext>
          </a:extLst>
        </p:cNvPr>
        <p:cNvGrpSpPr/>
        <p:nvPr/>
      </p:nvGrpSpPr>
      <p:grpSpPr>
        <a:xfrm>
          <a:off x="0" y="0"/>
          <a:ext cx="0" cy="0"/>
          <a:chOff x="0" y="0"/>
          <a:chExt cx="0" cy="0"/>
        </a:xfrm>
      </p:grpSpPr>
      <p:sp>
        <p:nvSpPr>
          <p:cNvPr id="5" name="Oval 4">
            <a:extLst>
              <a:ext uri="{FF2B5EF4-FFF2-40B4-BE49-F238E27FC236}">
                <a16:creationId xmlns:a16="http://schemas.microsoft.com/office/drawing/2014/main" id="{D088DFB6-DFC7-5602-B8F8-1A079FBEE4DD}"/>
              </a:ext>
            </a:extLst>
          </p:cNvPr>
          <p:cNvSpPr/>
          <p:nvPr/>
        </p:nvSpPr>
        <p:spPr>
          <a:xfrm>
            <a:off x="8085539" y="1868166"/>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7C98EA45-F226-7074-26EA-DA93FF051E8F}"/>
              </a:ext>
            </a:extLst>
          </p:cNvPr>
          <p:cNvSpPr/>
          <p:nvPr/>
        </p:nvSpPr>
        <p:spPr>
          <a:xfrm>
            <a:off x="7241477" y="983116"/>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2D645F1B-5CF1-6EE3-FD64-57650B3B10E5}"/>
              </a:ext>
            </a:extLst>
          </p:cNvPr>
          <p:cNvSpPr txBox="1"/>
          <p:nvPr/>
        </p:nvSpPr>
        <p:spPr>
          <a:xfrm>
            <a:off x="4796271" y="540984"/>
            <a:ext cx="761999" cy="2400657"/>
          </a:xfrm>
          <a:prstGeom prst="rect">
            <a:avLst/>
          </a:prstGeom>
          <a:noFill/>
        </p:spPr>
        <p:txBody>
          <a:bodyPr wrap="square" rtlCol="0">
            <a:spAutoFit/>
          </a:bodyPr>
          <a:lstStyle/>
          <a:p>
            <a:r>
              <a:rPr lang="en-US" sz="15000" dirty="0"/>
              <a:t>2</a:t>
            </a:r>
          </a:p>
        </p:txBody>
      </p:sp>
      <p:sp>
        <p:nvSpPr>
          <p:cNvPr id="13" name="TextBox 12">
            <a:extLst>
              <a:ext uri="{FF2B5EF4-FFF2-40B4-BE49-F238E27FC236}">
                <a16:creationId xmlns:a16="http://schemas.microsoft.com/office/drawing/2014/main" id="{6D8864D9-AE92-28F2-8C2E-585330C88F6B}"/>
              </a:ext>
            </a:extLst>
          </p:cNvPr>
          <p:cNvSpPr txBox="1"/>
          <p:nvPr/>
        </p:nvSpPr>
        <p:spPr>
          <a:xfrm>
            <a:off x="4796271" y="2626382"/>
            <a:ext cx="761999" cy="2400657"/>
          </a:xfrm>
          <a:prstGeom prst="rect">
            <a:avLst/>
          </a:prstGeom>
          <a:noFill/>
        </p:spPr>
        <p:txBody>
          <a:bodyPr wrap="square">
            <a:spAutoFit/>
          </a:bodyPr>
          <a:lstStyle/>
          <a:p>
            <a:r>
              <a:rPr lang="en-US" sz="15000" dirty="0"/>
              <a:t>0</a:t>
            </a:r>
          </a:p>
        </p:txBody>
      </p:sp>
      <p:sp>
        <p:nvSpPr>
          <p:cNvPr id="9" name="Rectangle 8">
            <a:extLst>
              <a:ext uri="{FF2B5EF4-FFF2-40B4-BE49-F238E27FC236}">
                <a16:creationId xmlns:a16="http://schemas.microsoft.com/office/drawing/2014/main" id="{BFE43A84-A1E6-E3E3-40B2-1F003348ADC8}"/>
              </a:ext>
            </a:extLst>
          </p:cNvPr>
          <p:cNvSpPr/>
          <p:nvPr/>
        </p:nvSpPr>
        <p:spPr>
          <a:xfrm rot="5400000">
            <a:off x="5719232" y="1605723"/>
            <a:ext cx="4384306" cy="2254828"/>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55E964BB-DB4B-A475-2BD5-645B47BA7DA5}"/>
              </a:ext>
            </a:extLst>
          </p:cNvPr>
          <p:cNvSpPr txBox="1"/>
          <p:nvPr/>
        </p:nvSpPr>
        <p:spPr>
          <a:xfrm>
            <a:off x="4912302" y="4668975"/>
            <a:ext cx="1477240" cy="2400657"/>
          </a:xfrm>
          <a:prstGeom prst="rect">
            <a:avLst/>
          </a:prstGeom>
          <a:noFill/>
        </p:spPr>
        <p:txBody>
          <a:bodyPr wrap="square">
            <a:spAutoFit/>
          </a:bodyPr>
          <a:lstStyle/>
          <a:p>
            <a:r>
              <a:rPr lang="en-US" sz="15000" dirty="0"/>
              <a:t>2</a:t>
            </a:r>
          </a:p>
        </p:txBody>
      </p:sp>
      <p:sp>
        <p:nvSpPr>
          <p:cNvPr id="12" name="TextBox 11">
            <a:extLst>
              <a:ext uri="{FF2B5EF4-FFF2-40B4-BE49-F238E27FC236}">
                <a16:creationId xmlns:a16="http://schemas.microsoft.com/office/drawing/2014/main" id="{9D98DDF7-DC4E-CD80-8349-DD93C0607B32}"/>
              </a:ext>
            </a:extLst>
          </p:cNvPr>
          <p:cNvSpPr txBox="1"/>
          <p:nvPr/>
        </p:nvSpPr>
        <p:spPr>
          <a:xfrm>
            <a:off x="3060197" y="2781430"/>
            <a:ext cx="1477240" cy="2400657"/>
          </a:xfrm>
          <a:prstGeom prst="rect">
            <a:avLst/>
          </a:prstGeom>
          <a:noFill/>
        </p:spPr>
        <p:txBody>
          <a:bodyPr wrap="square">
            <a:spAutoFit/>
          </a:bodyPr>
          <a:lstStyle/>
          <a:p>
            <a:r>
              <a:rPr lang="en-US" sz="15000" dirty="0"/>
              <a:t>+</a:t>
            </a:r>
          </a:p>
        </p:txBody>
      </p:sp>
      <p:cxnSp>
        <p:nvCxnSpPr>
          <p:cNvPr id="4" name="Straight Connector 3">
            <a:extLst>
              <a:ext uri="{FF2B5EF4-FFF2-40B4-BE49-F238E27FC236}">
                <a16:creationId xmlns:a16="http://schemas.microsoft.com/office/drawing/2014/main" id="{622D19A5-A4FB-B4F8-3FB8-563B78E09A8B}"/>
              </a:ext>
            </a:extLst>
          </p:cNvPr>
          <p:cNvCxnSpPr/>
          <p:nvPr/>
        </p:nvCxnSpPr>
        <p:spPr>
          <a:xfrm>
            <a:off x="6783971" y="2728132"/>
            <a:ext cx="2254828" cy="0"/>
          </a:xfrm>
          <a:prstGeom prst="line">
            <a:avLst/>
          </a:prstGeom>
          <a:ln w="381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 name="Straight Connector 1">
            <a:extLst>
              <a:ext uri="{FF2B5EF4-FFF2-40B4-BE49-F238E27FC236}">
                <a16:creationId xmlns:a16="http://schemas.microsoft.com/office/drawing/2014/main" id="{2F558A58-36BB-28C1-B4FF-29EF168273ED}"/>
              </a:ext>
            </a:extLst>
          </p:cNvPr>
          <p:cNvCxnSpPr/>
          <p:nvPr/>
        </p:nvCxnSpPr>
        <p:spPr>
          <a:xfrm>
            <a:off x="4278603" y="4928807"/>
            <a:ext cx="2254828" cy="0"/>
          </a:xfrm>
          <a:prstGeom prst="line">
            <a:avLst/>
          </a:prstGeom>
          <a:ln w="38100">
            <a:solidFill>
              <a:schemeClr val="tx1"/>
            </a:solidFill>
          </a:ln>
        </p:spPr>
        <p:style>
          <a:lnRef idx="2">
            <a:schemeClr val="accent1"/>
          </a:lnRef>
          <a:fillRef idx="0">
            <a:schemeClr val="accent1"/>
          </a:fillRef>
          <a:effectRef idx="1">
            <a:schemeClr val="accent1"/>
          </a:effectRef>
          <a:fontRef idx="minor">
            <a:schemeClr val="tx1"/>
          </a:fontRef>
        </p:style>
      </p:cxnSp>
      <p:pic>
        <p:nvPicPr>
          <p:cNvPr id="21" name="Audio 20">
            <a:extLst>
              <a:ext uri="{FF2B5EF4-FFF2-40B4-BE49-F238E27FC236}">
                <a16:creationId xmlns:a16="http://schemas.microsoft.com/office/drawing/2014/main" id="{B5A8F504-F619-8D91-7ED7-A3B2DF741AF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110384119"/>
      </p:ext>
    </p:extLst>
  </p:cSld>
  <p:clrMapOvr>
    <a:masterClrMapping/>
  </p:clrMapOvr>
  <mc:AlternateContent xmlns:mc="http://schemas.openxmlformats.org/markup-compatibility/2006" xmlns:p14="http://schemas.microsoft.com/office/powerpoint/2010/main">
    <mc:Choice Requires="p14">
      <p:transition spd="slow" p14:dur="2000" advClick="0" advTm="14108"/>
    </mc:Choice>
    <mc:Fallback xmlns="">
      <p:transition spd="slow" advClick="0" advTm="1410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1"/>
                                        </p:tgtEl>
                                      </p:cBhvr>
                                    </p:cmd>
                                  </p:childTnLst>
                                </p:cTn>
                              </p:par>
                            </p:childTnLst>
                          </p:cTn>
                        </p:par>
                        <p:par>
                          <p:cTn id="7" fill="hold">
                            <p:stCondLst>
                              <p:cond delay="0"/>
                            </p:stCondLst>
                            <p:childTnLst>
                              <p:par>
                                <p:cTn id="8" presetID="27" presetClass="emph" presetSubtype="0" fill="remove" grpId="0" nodeType="afterEffect">
                                  <p:stCondLst>
                                    <p:cond delay="4500"/>
                                  </p:stCondLst>
                                  <p:childTnLst>
                                    <p:animClr clrSpc="rgb" dir="cw">
                                      <p:cBhvr override="childStyle">
                                        <p:cTn id="9" dur="500" autoRev="1" fill="remove"/>
                                        <p:tgtEl>
                                          <p:spTgt spid="11"/>
                                        </p:tgtEl>
                                        <p:attrNameLst>
                                          <p:attrName>style.color</p:attrName>
                                        </p:attrNameLst>
                                      </p:cBhvr>
                                      <p:to>
                                        <a:schemeClr val="bg1"/>
                                      </p:to>
                                    </p:animClr>
                                    <p:animClr clrSpc="rgb" dir="cw">
                                      <p:cBhvr>
                                        <p:cTn id="10" dur="500" autoRev="1" fill="remove"/>
                                        <p:tgtEl>
                                          <p:spTgt spid="11"/>
                                        </p:tgtEl>
                                        <p:attrNameLst>
                                          <p:attrName>fillcolor</p:attrName>
                                        </p:attrNameLst>
                                      </p:cBhvr>
                                      <p:to>
                                        <a:schemeClr val="bg1"/>
                                      </p:to>
                                    </p:animClr>
                                    <p:set>
                                      <p:cBhvr>
                                        <p:cTn id="11" dur="500" autoRev="1" fill="remove"/>
                                        <p:tgtEl>
                                          <p:spTgt spid="11"/>
                                        </p:tgtEl>
                                        <p:attrNameLst>
                                          <p:attrName>fill.type</p:attrName>
                                        </p:attrNameLst>
                                      </p:cBhvr>
                                      <p:to>
                                        <p:strVal val="solid"/>
                                      </p:to>
                                    </p:set>
                                    <p:set>
                                      <p:cBhvr>
                                        <p:cTn id="12" dur="500" autoRev="1" fill="remove"/>
                                        <p:tgtEl>
                                          <p:spTgt spid="11"/>
                                        </p:tgtEl>
                                        <p:attrNameLst>
                                          <p:attrName>fill.on</p:attrName>
                                        </p:attrNameLst>
                                      </p:cBhvr>
                                      <p:to>
                                        <p:strVal val="true"/>
                                      </p:to>
                                    </p:set>
                                  </p:childTnLst>
                                </p:cTn>
                              </p:par>
                            </p:childTnLst>
                          </p:cTn>
                        </p:par>
                        <p:par>
                          <p:cTn id="13" fill="hold">
                            <p:stCondLst>
                              <p:cond delay="5500"/>
                            </p:stCondLst>
                            <p:childTnLst>
                              <p:par>
                                <p:cTn id="14" presetID="27" presetClass="emph" presetSubtype="0" fill="remove" grpId="0" nodeType="afterEffect">
                                  <p:stCondLst>
                                    <p:cond delay="1000"/>
                                  </p:stCondLst>
                                  <p:childTnLst>
                                    <p:animClr clrSpc="rgb" dir="cw">
                                      <p:cBhvr override="childStyle">
                                        <p:cTn id="15" dur="500" autoRev="1" fill="remove"/>
                                        <p:tgtEl>
                                          <p:spTgt spid="8"/>
                                        </p:tgtEl>
                                        <p:attrNameLst>
                                          <p:attrName>style.color</p:attrName>
                                        </p:attrNameLst>
                                      </p:cBhvr>
                                      <p:to>
                                        <a:schemeClr val="bg1"/>
                                      </p:to>
                                    </p:animClr>
                                    <p:animClr clrSpc="rgb" dir="cw">
                                      <p:cBhvr>
                                        <p:cTn id="16" dur="500" autoRev="1" fill="remove"/>
                                        <p:tgtEl>
                                          <p:spTgt spid="8"/>
                                        </p:tgtEl>
                                        <p:attrNameLst>
                                          <p:attrName>fillcolor</p:attrName>
                                        </p:attrNameLst>
                                      </p:cBhvr>
                                      <p:to>
                                        <a:schemeClr val="bg1"/>
                                      </p:to>
                                    </p:animClr>
                                    <p:set>
                                      <p:cBhvr>
                                        <p:cTn id="17" dur="500" autoRev="1" fill="remove"/>
                                        <p:tgtEl>
                                          <p:spTgt spid="8"/>
                                        </p:tgtEl>
                                        <p:attrNameLst>
                                          <p:attrName>fill.type</p:attrName>
                                        </p:attrNameLst>
                                      </p:cBhvr>
                                      <p:to>
                                        <p:strVal val="solid"/>
                                      </p:to>
                                    </p:set>
                                    <p:set>
                                      <p:cBhvr>
                                        <p:cTn id="18" dur="500" autoRev="1" fill="remove"/>
                                        <p:tgtEl>
                                          <p:spTgt spid="8"/>
                                        </p:tgtEl>
                                        <p:attrNameLst>
                                          <p:attrName>fill.on</p:attrName>
                                        </p:attrNameLst>
                                      </p:cBhvr>
                                      <p:to>
                                        <p:strVal val="true"/>
                                      </p:to>
                                    </p:set>
                                  </p:childTnLst>
                                </p:cTn>
                              </p:par>
                              <p:par>
                                <p:cTn id="19" presetID="27" presetClass="emph" presetSubtype="0" fill="remove" grpId="0" nodeType="withEffect">
                                  <p:stCondLst>
                                    <p:cond delay="1000"/>
                                  </p:stCondLst>
                                  <p:childTnLst>
                                    <p:animClr clrSpc="rgb" dir="cw">
                                      <p:cBhvr override="childStyle">
                                        <p:cTn id="20" dur="500" autoRev="1" fill="remove"/>
                                        <p:tgtEl>
                                          <p:spTgt spid="5"/>
                                        </p:tgtEl>
                                        <p:attrNameLst>
                                          <p:attrName>style.color</p:attrName>
                                        </p:attrNameLst>
                                      </p:cBhvr>
                                      <p:to>
                                        <a:schemeClr val="bg1"/>
                                      </p:to>
                                    </p:animClr>
                                    <p:animClr clrSpc="rgb" dir="cw">
                                      <p:cBhvr>
                                        <p:cTn id="21" dur="500" autoRev="1" fill="remove"/>
                                        <p:tgtEl>
                                          <p:spTgt spid="5"/>
                                        </p:tgtEl>
                                        <p:attrNameLst>
                                          <p:attrName>fillcolor</p:attrName>
                                        </p:attrNameLst>
                                      </p:cBhvr>
                                      <p:to>
                                        <a:schemeClr val="bg1"/>
                                      </p:to>
                                    </p:animClr>
                                    <p:set>
                                      <p:cBhvr>
                                        <p:cTn id="22" dur="500" autoRev="1" fill="remove"/>
                                        <p:tgtEl>
                                          <p:spTgt spid="5"/>
                                        </p:tgtEl>
                                        <p:attrNameLst>
                                          <p:attrName>fill.type</p:attrName>
                                        </p:attrNameLst>
                                      </p:cBhvr>
                                      <p:to>
                                        <p:strVal val="solid"/>
                                      </p:to>
                                    </p:set>
                                    <p:set>
                                      <p:cBhvr>
                                        <p:cTn id="23" dur="500" autoRev="1" fill="remove"/>
                                        <p:tgtEl>
                                          <p:spTgt spid="5"/>
                                        </p:tgtEl>
                                        <p:attrNameLst>
                                          <p:attrName>fill.on</p:attrName>
                                        </p:attrNameLst>
                                      </p:cBhvr>
                                      <p:to>
                                        <p:strVal val="true"/>
                                      </p:to>
                                    </p:set>
                                  </p:childTnLst>
                                </p:cTn>
                              </p:par>
                            </p:childTnLst>
                          </p:cTn>
                        </p:par>
                        <p:par>
                          <p:cTn id="24" fill="hold">
                            <p:stCondLst>
                              <p:cond delay="7500"/>
                            </p:stCondLst>
                            <p:childTnLst>
                              <p:par>
                                <p:cTn id="25" presetID="6" presetClass="emph" presetSubtype="0" fill="remove" grpId="1" nodeType="afterEffect">
                                  <p:stCondLst>
                                    <p:cond delay="500"/>
                                  </p:stCondLst>
                                  <p:childTnLst>
                                    <p:animScale>
                                      <p:cBhvr>
                                        <p:cTn id="26" dur="1000" fill="hold"/>
                                        <p:tgtEl>
                                          <p:spTgt spid="11"/>
                                        </p:tgtEl>
                                      </p:cBhvr>
                                      <p:by x="150000" y="150000"/>
                                    </p:animScale>
                                  </p:childTnLst>
                                </p:cTn>
                              </p:par>
                            </p:childTnLst>
                          </p:cTn>
                        </p:par>
                        <p:par>
                          <p:cTn id="27" fill="hold">
                            <p:stCondLst>
                              <p:cond delay="9000"/>
                            </p:stCondLst>
                            <p:childTnLst>
                              <p:par>
                                <p:cTn id="28" presetID="6" presetClass="emph" presetSubtype="0" fill="remove" grpId="0" nodeType="afterEffect">
                                  <p:stCondLst>
                                    <p:cond delay="0"/>
                                  </p:stCondLst>
                                  <p:childTnLst>
                                    <p:animScale>
                                      <p:cBhvr>
                                        <p:cTn id="29" dur="1000" fill="hold"/>
                                        <p:tgtEl>
                                          <p:spTgt spid="12"/>
                                        </p:tgtEl>
                                      </p:cBhvr>
                                      <p:by x="150000" y="150000"/>
                                    </p:animScale>
                                  </p:childTnLst>
                                </p:cTn>
                              </p:par>
                            </p:childTnLst>
                          </p:cTn>
                        </p:par>
                        <p:par>
                          <p:cTn id="30" fill="hold">
                            <p:stCondLst>
                              <p:cond delay="10000"/>
                            </p:stCondLst>
                            <p:childTnLst>
                              <p:par>
                                <p:cTn id="31" presetID="6" presetClass="emph" presetSubtype="0" fill="remove" grpId="0" nodeType="afterEffect">
                                  <p:stCondLst>
                                    <p:cond delay="0"/>
                                  </p:stCondLst>
                                  <p:childTnLst>
                                    <p:animScale>
                                      <p:cBhvr>
                                        <p:cTn id="32" dur="1000" fill="hold"/>
                                        <p:tgtEl>
                                          <p:spTgt spid="13"/>
                                        </p:tgtEl>
                                      </p:cBhvr>
                                      <p:by x="150000" y="150000"/>
                                    </p:animScale>
                                  </p:childTnLst>
                                </p:cTn>
                              </p:par>
                            </p:childTnLst>
                          </p:cTn>
                        </p:par>
                        <p:par>
                          <p:cTn id="33" fill="hold">
                            <p:stCondLst>
                              <p:cond delay="11000"/>
                            </p:stCondLst>
                            <p:childTnLst>
                              <p:par>
                                <p:cTn id="34" presetID="3" presetClass="entr" presetSubtype="10" fill="hold" nodeType="afterEffect">
                                  <p:stCondLst>
                                    <p:cond delay="0"/>
                                  </p:stCondLst>
                                  <p:childTnLst>
                                    <p:set>
                                      <p:cBhvr>
                                        <p:cTn id="35" dur="1" fill="hold">
                                          <p:stCondLst>
                                            <p:cond delay="0"/>
                                          </p:stCondLst>
                                        </p:cTn>
                                        <p:tgtEl>
                                          <p:spTgt spid="2"/>
                                        </p:tgtEl>
                                        <p:attrNameLst>
                                          <p:attrName>style.visibility</p:attrName>
                                        </p:attrNameLst>
                                      </p:cBhvr>
                                      <p:to>
                                        <p:strVal val="visible"/>
                                      </p:to>
                                    </p:set>
                                    <p:animEffect transition="in" filter="blinds(horizontal)">
                                      <p:cBhvr>
                                        <p:cTn id="36" dur="500"/>
                                        <p:tgtEl>
                                          <p:spTgt spid="2"/>
                                        </p:tgtEl>
                                      </p:cBhvr>
                                    </p:animEffect>
                                  </p:childTnLst>
                                </p:cTn>
                              </p:par>
                            </p:childTnLst>
                          </p:cTn>
                        </p:par>
                        <p:par>
                          <p:cTn id="37" fill="hold">
                            <p:stCondLst>
                              <p:cond delay="11500"/>
                            </p:stCondLst>
                            <p:childTnLst>
                              <p:par>
                                <p:cTn id="38" presetID="1" presetClass="entr" presetSubtype="0" fill="hold" grpId="0" nodeType="afterEffect">
                                  <p:stCondLst>
                                    <p:cond delay="1000"/>
                                  </p:stCondLst>
                                  <p:childTnLst>
                                    <p:set>
                                      <p:cBhvr>
                                        <p:cTn id="39"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40" fill="hold" display="0">
                  <p:stCondLst>
                    <p:cond delay="indefinite"/>
                  </p:stCondLst>
                  <p:endCondLst>
                    <p:cond evt="onStopAudio" delay="0">
                      <p:tgtEl>
                        <p:sldTgt/>
                      </p:tgtEl>
                    </p:cond>
                  </p:endCondLst>
                </p:cTn>
                <p:tgtEl>
                  <p:spTgt spid="21"/>
                </p:tgtEl>
              </p:cMediaNode>
            </p:audio>
          </p:childTnLst>
        </p:cTn>
      </p:par>
    </p:tnLst>
    <p:bldLst>
      <p:bldP spid="5" grpId="0" animBg="1"/>
      <p:bldP spid="8" grpId="0" animBg="1"/>
      <p:bldP spid="11" grpId="0"/>
      <p:bldP spid="11" grpId="1"/>
      <p:bldP spid="13" grpId="0"/>
      <p:bldP spid="3" grpId="0"/>
      <p:bldP spid="1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F61F7A-43C3-AEC7-7D9A-29E539E5EF0B}"/>
            </a:ext>
          </a:extLst>
        </p:cNvPr>
        <p:cNvGrpSpPr/>
        <p:nvPr/>
      </p:nvGrpSpPr>
      <p:grpSpPr>
        <a:xfrm>
          <a:off x="0" y="0"/>
          <a:ext cx="0" cy="0"/>
          <a:chOff x="0" y="0"/>
          <a:chExt cx="0" cy="0"/>
        </a:xfrm>
      </p:grpSpPr>
      <p:sp>
        <p:nvSpPr>
          <p:cNvPr id="5" name="Oval 4">
            <a:extLst>
              <a:ext uri="{FF2B5EF4-FFF2-40B4-BE49-F238E27FC236}">
                <a16:creationId xmlns:a16="http://schemas.microsoft.com/office/drawing/2014/main" id="{CDFD3C3A-20C8-0A94-1A9F-F583A4737213}"/>
              </a:ext>
            </a:extLst>
          </p:cNvPr>
          <p:cNvSpPr/>
          <p:nvPr/>
        </p:nvSpPr>
        <p:spPr>
          <a:xfrm>
            <a:off x="8132192" y="94875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67A1B30C-7B82-E4B1-EB23-F9A860596E1E}"/>
              </a:ext>
            </a:extLst>
          </p:cNvPr>
          <p:cNvSpPr/>
          <p:nvPr/>
        </p:nvSpPr>
        <p:spPr>
          <a:xfrm>
            <a:off x="7225585" y="94875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B3B64921-095D-FD69-5F21-7CB4295B64FA}"/>
              </a:ext>
            </a:extLst>
          </p:cNvPr>
          <p:cNvSpPr txBox="1"/>
          <p:nvPr/>
        </p:nvSpPr>
        <p:spPr>
          <a:xfrm>
            <a:off x="4796271" y="540984"/>
            <a:ext cx="761999" cy="2400657"/>
          </a:xfrm>
          <a:prstGeom prst="rect">
            <a:avLst/>
          </a:prstGeom>
          <a:noFill/>
        </p:spPr>
        <p:txBody>
          <a:bodyPr wrap="square" rtlCol="0">
            <a:spAutoFit/>
          </a:bodyPr>
          <a:lstStyle/>
          <a:p>
            <a:r>
              <a:rPr lang="en-US" sz="15000" dirty="0"/>
              <a:t>4</a:t>
            </a:r>
          </a:p>
        </p:txBody>
      </p:sp>
      <p:sp>
        <p:nvSpPr>
          <p:cNvPr id="13" name="TextBox 12">
            <a:extLst>
              <a:ext uri="{FF2B5EF4-FFF2-40B4-BE49-F238E27FC236}">
                <a16:creationId xmlns:a16="http://schemas.microsoft.com/office/drawing/2014/main" id="{973A7606-E81B-43D9-2E77-AFA743602756}"/>
              </a:ext>
            </a:extLst>
          </p:cNvPr>
          <p:cNvSpPr txBox="1"/>
          <p:nvPr/>
        </p:nvSpPr>
        <p:spPr>
          <a:xfrm>
            <a:off x="4796271" y="2626382"/>
            <a:ext cx="761999" cy="2400657"/>
          </a:xfrm>
          <a:prstGeom prst="rect">
            <a:avLst/>
          </a:prstGeom>
          <a:noFill/>
        </p:spPr>
        <p:txBody>
          <a:bodyPr wrap="square">
            <a:spAutoFit/>
          </a:bodyPr>
          <a:lstStyle/>
          <a:p>
            <a:r>
              <a:rPr lang="en-US" sz="15000" dirty="0"/>
              <a:t>1</a:t>
            </a:r>
          </a:p>
        </p:txBody>
      </p:sp>
      <p:sp>
        <p:nvSpPr>
          <p:cNvPr id="9" name="Rectangle 8">
            <a:extLst>
              <a:ext uri="{FF2B5EF4-FFF2-40B4-BE49-F238E27FC236}">
                <a16:creationId xmlns:a16="http://schemas.microsoft.com/office/drawing/2014/main" id="{284CFE29-05C9-52BA-C615-EC8B39AB2279}"/>
              </a:ext>
            </a:extLst>
          </p:cNvPr>
          <p:cNvSpPr/>
          <p:nvPr/>
        </p:nvSpPr>
        <p:spPr>
          <a:xfrm rot="5400000">
            <a:off x="5719232" y="1605723"/>
            <a:ext cx="4384306" cy="2254828"/>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AFA47A25-E693-E588-CC79-C6D52071872E}"/>
              </a:ext>
            </a:extLst>
          </p:cNvPr>
          <p:cNvSpPr txBox="1"/>
          <p:nvPr/>
        </p:nvSpPr>
        <p:spPr>
          <a:xfrm>
            <a:off x="4912302" y="4668975"/>
            <a:ext cx="1477240" cy="2400657"/>
          </a:xfrm>
          <a:prstGeom prst="rect">
            <a:avLst/>
          </a:prstGeom>
          <a:noFill/>
        </p:spPr>
        <p:txBody>
          <a:bodyPr wrap="square">
            <a:spAutoFit/>
          </a:bodyPr>
          <a:lstStyle/>
          <a:p>
            <a:r>
              <a:rPr lang="en-US" sz="15000" dirty="0"/>
              <a:t>5</a:t>
            </a:r>
          </a:p>
        </p:txBody>
      </p:sp>
      <p:sp>
        <p:nvSpPr>
          <p:cNvPr id="12" name="TextBox 11">
            <a:extLst>
              <a:ext uri="{FF2B5EF4-FFF2-40B4-BE49-F238E27FC236}">
                <a16:creationId xmlns:a16="http://schemas.microsoft.com/office/drawing/2014/main" id="{AC5A09A6-8C33-694F-97A0-C67B19BF2F6D}"/>
              </a:ext>
            </a:extLst>
          </p:cNvPr>
          <p:cNvSpPr txBox="1"/>
          <p:nvPr/>
        </p:nvSpPr>
        <p:spPr>
          <a:xfrm>
            <a:off x="3060197" y="2781430"/>
            <a:ext cx="1477240" cy="2400657"/>
          </a:xfrm>
          <a:prstGeom prst="rect">
            <a:avLst/>
          </a:prstGeom>
          <a:noFill/>
        </p:spPr>
        <p:txBody>
          <a:bodyPr wrap="square">
            <a:spAutoFit/>
          </a:bodyPr>
          <a:lstStyle/>
          <a:p>
            <a:r>
              <a:rPr lang="en-US" sz="15000" dirty="0"/>
              <a:t>+</a:t>
            </a:r>
          </a:p>
        </p:txBody>
      </p:sp>
      <p:cxnSp>
        <p:nvCxnSpPr>
          <p:cNvPr id="4" name="Straight Connector 3">
            <a:extLst>
              <a:ext uri="{FF2B5EF4-FFF2-40B4-BE49-F238E27FC236}">
                <a16:creationId xmlns:a16="http://schemas.microsoft.com/office/drawing/2014/main" id="{78EC9D05-E7F4-DF31-690F-7570B35702C5}"/>
              </a:ext>
            </a:extLst>
          </p:cNvPr>
          <p:cNvCxnSpPr/>
          <p:nvPr/>
        </p:nvCxnSpPr>
        <p:spPr>
          <a:xfrm>
            <a:off x="6783971" y="2728132"/>
            <a:ext cx="2254828" cy="0"/>
          </a:xfrm>
          <a:prstGeom prst="line">
            <a:avLst/>
          </a:prstGeom>
          <a:ln w="381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 name="Straight Connector 1">
            <a:extLst>
              <a:ext uri="{FF2B5EF4-FFF2-40B4-BE49-F238E27FC236}">
                <a16:creationId xmlns:a16="http://schemas.microsoft.com/office/drawing/2014/main" id="{556251F3-6328-4534-E103-B289EA83601C}"/>
              </a:ext>
            </a:extLst>
          </p:cNvPr>
          <p:cNvCxnSpPr/>
          <p:nvPr/>
        </p:nvCxnSpPr>
        <p:spPr>
          <a:xfrm>
            <a:off x="4278603" y="4928807"/>
            <a:ext cx="2254828" cy="0"/>
          </a:xfrm>
          <a:prstGeom prst="line">
            <a:avLst/>
          </a:prstGeom>
          <a:ln w="38100">
            <a:solidFill>
              <a:schemeClr val="tx1"/>
            </a:solidFill>
          </a:ln>
        </p:spPr>
        <p:style>
          <a:lnRef idx="2">
            <a:schemeClr val="accent1"/>
          </a:lnRef>
          <a:fillRef idx="0">
            <a:schemeClr val="accent1"/>
          </a:fillRef>
          <a:effectRef idx="1">
            <a:schemeClr val="accent1"/>
          </a:effectRef>
          <a:fontRef idx="minor">
            <a:schemeClr val="tx1"/>
          </a:fontRef>
        </p:style>
      </p:cxnSp>
      <p:sp>
        <p:nvSpPr>
          <p:cNvPr id="6" name="Oval 5">
            <a:extLst>
              <a:ext uri="{FF2B5EF4-FFF2-40B4-BE49-F238E27FC236}">
                <a16:creationId xmlns:a16="http://schemas.microsoft.com/office/drawing/2014/main" id="{F9CF56F2-1870-0CE6-90C0-D526A207E559}"/>
              </a:ext>
            </a:extLst>
          </p:cNvPr>
          <p:cNvSpPr/>
          <p:nvPr/>
        </p:nvSpPr>
        <p:spPr>
          <a:xfrm>
            <a:off x="7225585" y="1813732"/>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75CD781E-C0DD-8A45-5F31-E71B12841CB8}"/>
              </a:ext>
            </a:extLst>
          </p:cNvPr>
          <p:cNvSpPr/>
          <p:nvPr/>
        </p:nvSpPr>
        <p:spPr>
          <a:xfrm>
            <a:off x="8132192" y="1813732"/>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a:extLst>
              <a:ext uri="{FF2B5EF4-FFF2-40B4-BE49-F238E27FC236}">
                <a16:creationId xmlns:a16="http://schemas.microsoft.com/office/drawing/2014/main" id="{4CB436D7-BAAA-0634-58BB-7CC63B70DCE4}"/>
              </a:ext>
            </a:extLst>
          </p:cNvPr>
          <p:cNvSpPr/>
          <p:nvPr/>
        </p:nvSpPr>
        <p:spPr>
          <a:xfrm>
            <a:off x="7682785" y="3598110"/>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Audio 29">
            <a:extLst>
              <a:ext uri="{FF2B5EF4-FFF2-40B4-BE49-F238E27FC236}">
                <a16:creationId xmlns:a16="http://schemas.microsoft.com/office/drawing/2014/main" id="{E3FFB74D-5A82-EE7D-A4F6-E20E423C413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633057442"/>
      </p:ext>
    </p:extLst>
  </p:cSld>
  <p:clrMapOvr>
    <a:masterClrMapping/>
  </p:clrMapOvr>
  <mc:AlternateContent xmlns:mc="http://schemas.openxmlformats.org/markup-compatibility/2006" xmlns:p14="http://schemas.microsoft.com/office/powerpoint/2010/main">
    <mc:Choice Requires="p14">
      <p:transition spd="slow" p14:dur="2000" advClick="0" advTm="17328"/>
    </mc:Choice>
    <mc:Fallback xmlns="">
      <p:transition spd="slow" advClick="0" advTm="1732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0"/>
                                        </p:tgtEl>
                                      </p:cBhvr>
                                    </p:cmd>
                                  </p:childTnLst>
                                </p:cTn>
                              </p:par>
                            </p:childTnLst>
                          </p:cTn>
                        </p:par>
                        <p:par>
                          <p:cTn id="7" fill="hold">
                            <p:stCondLst>
                              <p:cond delay="0"/>
                            </p:stCondLst>
                            <p:childTnLst>
                              <p:par>
                                <p:cTn id="8" presetID="27" presetClass="emph" presetSubtype="0" fill="remove" grpId="0" nodeType="afterEffect">
                                  <p:stCondLst>
                                    <p:cond delay="4500"/>
                                  </p:stCondLst>
                                  <p:childTnLst>
                                    <p:animClr clrSpc="rgb" dir="cw">
                                      <p:cBhvr override="childStyle">
                                        <p:cTn id="9" dur="500" autoRev="1" fill="remove"/>
                                        <p:tgtEl>
                                          <p:spTgt spid="11"/>
                                        </p:tgtEl>
                                        <p:attrNameLst>
                                          <p:attrName>style.color</p:attrName>
                                        </p:attrNameLst>
                                      </p:cBhvr>
                                      <p:to>
                                        <a:schemeClr val="bg1"/>
                                      </p:to>
                                    </p:animClr>
                                    <p:animClr clrSpc="rgb" dir="cw">
                                      <p:cBhvr>
                                        <p:cTn id="10" dur="500" autoRev="1" fill="remove"/>
                                        <p:tgtEl>
                                          <p:spTgt spid="11"/>
                                        </p:tgtEl>
                                        <p:attrNameLst>
                                          <p:attrName>fillcolor</p:attrName>
                                        </p:attrNameLst>
                                      </p:cBhvr>
                                      <p:to>
                                        <a:schemeClr val="bg1"/>
                                      </p:to>
                                    </p:animClr>
                                    <p:set>
                                      <p:cBhvr>
                                        <p:cTn id="11" dur="500" autoRev="1" fill="remove"/>
                                        <p:tgtEl>
                                          <p:spTgt spid="11"/>
                                        </p:tgtEl>
                                        <p:attrNameLst>
                                          <p:attrName>fill.type</p:attrName>
                                        </p:attrNameLst>
                                      </p:cBhvr>
                                      <p:to>
                                        <p:strVal val="solid"/>
                                      </p:to>
                                    </p:set>
                                    <p:set>
                                      <p:cBhvr>
                                        <p:cTn id="12" dur="500" autoRev="1" fill="remove"/>
                                        <p:tgtEl>
                                          <p:spTgt spid="11"/>
                                        </p:tgtEl>
                                        <p:attrNameLst>
                                          <p:attrName>fill.on</p:attrName>
                                        </p:attrNameLst>
                                      </p:cBhvr>
                                      <p:to>
                                        <p:strVal val="true"/>
                                      </p:to>
                                    </p:set>
                                  </p:childTnLst>
                                </p:cTn>
                              </p:par>
                            </p:childTnLst>
                          </p:cTn>
                        </p:par>
                        <p:par>
                          <p:cTn id="13" fill="hold">
                            <p:stCondLst>
                              <p:cond delay="5500"/>
                            </p:stCondLst>
                            <p:childTnLst>
                              <p:par>
                                <p:cTn id="14" presetID="27" presetClass="emph" presetSubtype="0" fill="remove" grpId="0" nodeType="afterEffect">
                                  <p:stCondLst>
                                    <p:cond delay="1000"/>
                                  </p:stCondLst>
                                  <p:childTnLst>
                                    <p:animClr clrSpc="rgb" dir="cw">
                                      <p:cBhvr override="childStyle">
                                        <p:cTn id="15" dur="500" autoRev="1" fill="remove"/>
                                        <p:tgtEl>
                                          <p:spTgt spid="8"/>
                                        </p:tgtEl>
                                        <p:attrNameLst>
                                          <p:attrName>style.color</p:attrName>
                                        </p:attrNameLst>
                                      </p:cBhvr>
                                      <p:to>
                                        <a:schemeClr val="bg1"/>
                                      </p:to>
                                    </p:animClr>
                                    <p:animClr clrSpc="rgb" dir="cw">
                                      <p:cBhvr>
                                        <p:cTn id="16" dur="500" autoRev="1" fill="remove"/>
                                        <p:tgtEl>
                                          <p:spTgt spid="8"/>
                                        </p:tgtEl>
                                        <p:attrNameLst>
                                          <p:attrName>fillcolor</p:attrName>
                                        </p:attrNameLst>
                                      </p:cBhvr>
                                      <p:to>
                                        <a:schemeClr val="bg1"/>
                                      </p:to>
                                    </p:animClr>
                                    <p:set>
                                      <p:cBhvr>
                                        <p:cTn id="17" dur="500" autoRev="1" fill="remove"/>
                                        <p:tgtEl>
                                          <p:spTgt spid="8"/>
                                        </p:tgtEl>
                                        <p:attrNameLst>
                                          <p:attrName>fill.type</p:attrName>
                                        </p:attrNameLst>
                                      </p:cBhvr>
                                      <p:to>
                                        <p:strVal val="solid"/>
                                      </p:to>
                                    </p:set>
                                    <p:set>
                                      <p:cBhvr>
                                        <p:cTn id="18" dur="500" autoRev="1" fill="remove"/>
                                        <p:tgtEl>
                                          <p:spTgt spid="8"/>
                                        </p:tgtEl>
                                        <p:attrNameLst>
                                          <p:attrName>fill.on</p:attrName>
                                        </p:attrNameLst>
                                      </p:cBhvr>
                                      <p:to>
                                        <p:strVal val="true"/>
                                      </p:to>
                                    </p:set>
                                  </p:childTnLst>
                                </p:cTn>
                              </p:par>
                              <p:par>
                                <p:cTn id="19" presetID="27" presetClass="emph" presetSubtype="0" fill="remove" grpId="0" nodeType="withEffect">
                                  <p:stCondLst>
                                    <p:cond delay="1000"/>
                                  </p:stCondLst>
                                  <p:childTnLst>
                                    <p:animClr clrSpc="rgb" dir="cw">
                                      <p:cBhvr override="childStyle">
                                        <p:cTn id="20" dur="500" autoRev="1" fill="remove"/>
                                        <p:tgtEl>
                                          <p:spTgt spid="5"/>
                                        </p:tgtEl>
                                        <p:attrNameLst>
                                          <p:attrName>style.color</p:attrName>
                                        </p:attrNameLst>
                                      </p:cBhvr>
                                      <p:to>
                                        <a:schemeClr val="bg1"/>
                                      </p:to>
                                    </p:animClr>
                                    <p:animClr clrSpc="rgb" dir="cw">
                                      <p:cBhvr>
                                        <p:cTn id="21" dur="500" autoRev="1" fill="remove"/>
                                        <p:tgtEl>
                                          <p:spTgt spid="5"/>
                                        </p:tgtEl>
                                        <p:attrNameLst>
                                          <p:attrName>fillcolor</p:attrName>
                                        </p:attrNameLst>
                                      </p:cBhvr>
                                      <p:to>
                                        <a:schemeClr val="bg1"/>
                                      </p:to>
                                    </p:animClr>
                                    <p:set>
                                      <p:cBhvr>
                                        <p:cTn id="22" dur="500" autoRev="1" fill="remove"/>
                                        <p:tgtEl>
                                          <p:spTgt spid="5"/>
                                        </p:tgtEl>
                                        <p:attrNameLst>
                                          <p:attrName>fill.type</p:attrName>
                                        </p:attrNameLst>
                                      </p:cBhvr>
                                      <p:to>
                                        <p:strVal val="solid"/>
                                      </p:to>
                                    </p:set>
                                    <p:set>
                                      <p:cBhvr>
                                        <p:cTn id="23" dur="500" autoRev="1" fill="remove"/>
                                        <p:tgtEl>
                                          <p:spTgt spid="5"/>
                                        </p:tgtEl>
                                        <p:attrNameLst>
                                          <p:attrName>fill.on</p:attrName>
                                        </p:attrNameLst>
                                      </p:cBhvr>
                                      <p:to>
                                        <p:strVal val="true"/>
                                      </p:to>
                                    </p:set>
                                  </p:childTnLst>
                                </p:cTn>
                              </p:par>
                              <p:par>
                                <p:cTn id="24" presetID="27" presetClass="emph" presetSubtype="0" fill="remove" grpId="0" nodeType="withEffect">
                                  <p:stCondLst>
                                    <p:cond delay="1000"/>
                                  </p:stCondLst>
                                  <p:childTnLst>
                                    <p:animClr clrSpc="rgb" dir="cw">
                                      <p:cBhvr override="childStyle">
                                        <p:cTn id="25" dur="500" autoRev="1" fill="remove"/>
                                        <p:tgtEl>
                                          <p:spTgt spid="6"/>
                                        </p:tgtEl>
                                        <p:attrNameLst>
                                          <p:attrName>style.color</p:attrName>
                                        </p:attrNameLst>
                                      </p:cBhvr>
                                      <p:to>
                                        <a:schemeClr val="bg1"/>
                                      </p:to>
                                    </p:animClr>
                                    <p:animClr clrSpc="rgb" dir="cw">
                                      <p:cBhvr>
                                        <p:cTn id="26" dur="500" autoRev="1" fill="remove"/>
                                        <p:tgtEl>
                                          <p:spTgt spid="6"/>
                                        </p:tgtEl>
                                        <p:attrNameLst>
                                          <p:attrName>fillcolor</p:attrName>
                                        </p:attrNameLst>
                                      </p:cBhvr>
                                      <p:to>
                                        <a:schemeClr val="bg1"/>
                                      </p:to>
                                    </p:animClr>
                                    <p:set>
                                      <p:cBhvr>
                                        <p:cTn id="27" dur="500" autoRev="1" fill="remove"/>
                                        <p:tgtEl>
                                          <p:spTgt spid="6"/>
                                        </p:tgtEl>
                                        <p:attrNameLst>
                                          <p:attrName>fill.type</p:attrName>
                                        </p:attrNameLst>
                                      </p:cBhvr>
                                      <p:to>
                                        <p:strVal val="solid"/>
                                      </p:to>
                                    </p:set>
                                    <p:set>
                                      <p:cBhvr>
                                        <p:cTn id="28" dur="500" autoRev="1" fill="remove"/>
                                        <p:tgtEl>
                                          <p:spTgt spid="6"/>
                                        </p:tgtEl>
                                        <p:attrNameLst>
                                          <p:attrName>fill.on</p:attrName>
                                        </p:attrNameLst>
                                      </p:cBhvr>
                                      <p:to>
                                        <p:strVal val="true"/>
                                      </p:to>
                                    </p:set>
                                  </p:childTnLst>
                                </p:cTn>
                              </p:par>
                              <p:par>
                                <p:cTn id="29" presetID="27" presetClass="emph" presetSubtype="0" fill="remove" grpId="0" nodeType="withEffect">
                                  <p:stCondLst>
                                    <p:cond delay="1000"/>
                                  </p:stCondLst>
                                  <p:childTnLst>
                                    <p:animClr clrSpc="rgb" dir="cw">
                                      <p:cBhvr override="childStyle">
                                        <p:cTn id="30" dur="500" autoRev="1" fill="remove"/>
                                        <p:tgtEl>
                                          <p:spTgt spid="7"/>
                                        </p:tgtEl>
                                        <p:attrNameLst>
                                          <p:attrName>style.color</p:attrName>
                                        </p:attrNameLst>
                                      </p:cBhvr>
                                      <p:to>
                                        <a:schemeClr val="bg1"/>
                                      </p:to>
                                    </p:animClr>
                                    <p:animClr clrSpc="rgb" dir="cw">
                                      <p:cBhvr>
                                        <p:cTn id="31" dur="500" autoRev="1" fill="remove"/>
                                        <p:tgtEl>
                                          <p:spTgt spid="7"/>
                                        </p:tgtEl>
                                        <p:attrNameLst>
                                          <p:attrName>fillcolor</p:attrName>
                                        </p:attrNameLst>
                                      </p:cBhvr>
                                      <p:to>
                                        <a:schemeClr val="bg1"/>
                                      </p:to>
                                    </p:animClr>
                                    <p:set>
                                      <p:cBhvr>
                                        <p:cTn id="32" dur="500" autoRev="1" fill="remove"/>
                                        <p:tgtEl>
                                          <p:spTgt spid="7"/>
                                        </p:tgtEl>
                                        <p:attrNameLst>
                                          <p:attrName>fill.type</p:attrName>
                                        </p:attrNameLst>
                                      </p:cBhvr>
                                      <p:to>
                                        <p:strVal val="solid"/>
                                      </p:to>
                                    </p:set>
                                    <p:set>
                                      <p:cBhvr>
                                        <p:cTn id="33" dur="500" autoRev="1" fill="remove"/>
                                        <p:tgtEl>
                                          <p:spTgt spid="7"/>
                                        </p:tgtEl>
                                        <p:attrNameLst>
                                          <p:attrName>fill.on</p:attrName>
                                        </p:attrNameLst>
                                      </p:cBhvr>
                                      <p:to>
                                        <p:strVal val="true"/>
                                      </p:to>
                                    </p:set>
                                  </p:childTnLst>
                                </p:cTn>
                              </p:par>
                            </p:childTnLst>
                          </p:cTn>
                        </p:par>
                        <p:par>
                          <p:cTn id="34" fill="hold">
                            <p:stCondLst>
                              <p:cond delay="7500"/>
                            </p:stCondLst>
                            <p:childTnLst>
                              <p:par>
                                <p:cTn id="35" presetID="27" presetClass="emph" presetSubtype="0" fill="remove" grpId="0" nodeType="afterEffect">
                                  <p:stCondLst>
                                    <p:cond delay="1000"/>
                                  </p:stCondLst>
                                  <p:childTnLst>
                                    <p:animClr clrSpc="rgb" dir="cw">
                                      <p:cBhvr override="childStyle">
                                        <p:cTn id="36" dur="500" autoRev="1" fill="remove"/>
                                        <p:tgtEl>
                                          <p:spTgt spid="10"/>
                                        </p:tgtEl>
                                        <p:attrNameLst>
                                          <p:attrName>style.color</p:attrName>
                                        </p:attrNameLst>
                                      </p:cBhvr>
                                      <p:to>
                                        <a:schemeClr val="bg1"/>
                                      </p:to>
                                    </p:animClr>
                                    <p:animClr clrSpc="rgb" dir="cw">
                                      <p:cBhvr>
                                        <p:cTn id="37" dur="500" autoRev="1" fill="remove"/>
                                        <p:tgtEl>
                                          <p:spTgt spid="10"/>
                                        </p:tgtEl>
                                        <p:attrNameLst>
                                          <p:attrName>fillcolor</p:attrName>
                                        </p:attrNameLst>
                                      </p:cBhvr>
                                      <p:to>
                                        <a:schemeClr val="bg1"/>
                                      </p:to>
                                    </p:animClr>
                                    <p:set>
                                      <p:cBhvr>
                                        <p:cTn id="38" dur="500" autoRev="1" fill="remove"/>
                                        <p:tgtEl>
                                          <p:spTgt spid="10"/>
                                        </p:tgtEl>
                                        <p:attrNameLst>
                                          <p:attrName>fill.type</p:attrName>
                                        </p:attrNameLst>
                                      </p:cBhvr>
                                      <p:to>
                                        <p:strVal val="solid"/>
                                      </p:to>
                                    </p:set>
                                    <p:set>
                                      <p:cBhvr>
                                        <p:cTn id="39" dur="500" autoRev="1" fill="remove"/>
                                        <p:tgtEl>
                                          <p:spTgt spid="10"/>
                                        </p:tgtEl>
                                        <p:attrNameLst>
                                          <p:attrName>fill.on</p:attrName>
                                        </p:attrNameLst>
                                      </p:cBhvr>
                                      <p:to>
                                        <p:strVal val="true"/>
                                      </p:to>
                                    </p:set>
                                  </p:childTnLst>
                                </p:cTn>
                              </p:par>
                            </p:childTnLst>
                          </p:cTn>
                        </p:par>
                        <p:par>
                          <p:cTn id="40" fill="hold">
                            <p:stCondLst>
                              <p:cond delay="9500"/>
                            </p:stCondLst>
                            <p:childTnLst>
                              <p:par>
                                <p:cTn id="41" presetID="6" presetClass="emph" presetSubtype="0" fill="remove" grpId="1" nodeType="afterEffect">
                                  <p:stCondLst>
                                    <p:cond delay="500"/>
                                  </p:stCondLst>
                                  <p:childTnLst>
                                    <p:animScale>
                                      <p:cBhvr>
                                        <p:cTn id="42" dur="1000" fill="hold"/>
                                        <p:tgtEl>
                                          <p:spTgt spid="11"/>
                                        </p:tgtEl>
                                      </p:cBhvr>
                                      <p:by x="150000" y="150000"/>
                                    </p:animScale>
                                  </p:childTnLst>
                                </p:cTn>
                              </p:par>
                            </p:childTnLst>
                          </p:cTn>
                        </p:par>
                        <p:par>
                          <p:cTn id="43" fill="hold">
                            <p:stCondLst>
                              <p:cond delay="11000"/>
                            </p:stCondLst>
                            <p:childTnLst>
                              <p:par>
                                <p:cTn id="44" presetID="6" presetClass="emph" presetSubtype="0" fill="remove" grpId="0" nodeType="afterEffect">
                                  <p:stCondLst>
                                    <p:cond delay="0"/>
                                  </p:stCondLst>
                                  <p:childTnLst>
                                    <p:animScale>
                                      <p:cBhvr>
                                        <p:cTn id="45" dur="1000" fill="hold"/>
                                        <p:tgtEl>
                                          <p:spTgt spid="12"/>
                                        </p:tgtEl>
                                      </p:cBhvr>
                                      <p:by x="150000" y="150000"/>
                                    </p:animScale>
                                  </p:childTnLst>
                                </p:cTn>
                              </p:par>
                            </p:childTnLst>
                          </p:cTn>
                        </p:par>
                        <p:par>
                          <p:cTn id="46" fill="hold">
                            <p:stCondLst>
                              <p:cond delay="12000"/>
                            </p:stCondLst>
                            <p:childTnLst>
                              <p:par>
                                <p:cTn id="47" presetID="6" presetClass="emph" presetSubtype="0" fill="remove" grpId="0" nodeType="afterEffect">
                                  <p:stCondLst>
                                    <p:cond delay="0"/>
                                  </p:stCondLst>
                                  <p:childTnLst>
                                    <p:animScale>
                                      <p:cBhvr>
                                        <p:cTn id="48" dur="1000" fill="hold"/>
                                        <p:tgtEl>
                                          <p:spTgt spid="13"/>
                                        </p:tgtEl>
                                      </p:cBhvr>
                                      <p:by x="150000" y="150000"/>
                                    </p:animScale>
                                  </p:childTnLst>
                                </p:cTn>
                              </p:par>
                            </p:childTnLst>
                          </p:cTn>
                        </p:par>
                        <p:par>
                          <p:cTn id="49" fill="hold">
                            <p:stCondLst>
                              <p:cond delay="13000"/>
                            </p:stCondLst>
                            <p:childTnLst>
                              <p:par>
                                <p:cTn id="50" presetID="3" presetClass="entr" presetSubtype="10" fill="hold" nodeType="afterEffect">
                                  <p:stCondLst>
                                    <p:cond delay="0"/>
                                  </p:stCondLst>
                                  <p:childTnLst>
                                    <p:set>
                                      <p:cBhvr>
                                        <p:cTn id="51" dur="1" fill="hold">
                                          <p:stCondLst>
                                            <p:cond delay="0"/>
                                          </p:stCondLst>
                                        </p:cTn>
                                        <p:tgtEl>
                                          <p:spTgt spid="2"/>
                                        </p:tgtEl>
                                        <p:attrNameLst>
                                          <p:attrName>style.visibility</p:attrName>
                                        </p:attrNameLst>
                                      </p:cBhvr>
                                      <p:to>
                                        <p:strVal val="visible"/>
                                      </p:to>
                                    </p:set>
                                    <p:animEffect transition="in" filter="blinds(horizontal)">
                                      <p:cBhvr>
                                        <p:cTn id="52" dur="500"/>
                                        <p:tgtEl>
                                          <p:spTgt spid="2"/>
                                        </p:tgtEl>
                                      </p:cBhvr>
                                    </p:animEffect>
                                  </p:childTnLst>
                                </p:cTn>
                              </p:par>
                            </p:childTnLst>
                          </p:cTn>
                        </p:par>
                        <p:par>
                          <p:cTn id="53" fill="hold">
                            <p:stCondLst>
                              <p:cond delay="13500"/>
                            </p:stCondLst>
                            <p:childTnLst>
                              <p:par>
                                <p:cTn id="54" presetID="1" presetClass="entr" presetSubtype="0" fill="hold" grpId="0" nodeType="afterEffect">
                                  <p:stCondLst>
                                    <p:cond delay="1000"/>
                                  </p:stCondLst>
                                  <p:childTnLst>
                                    <p:set>
                                      <p:cBhvr>
                                        <p:cTn id="55"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56" fill="hold" display="0">
                  <p:stCondLst>
                    <p:cond delay="indefinite"/>
                  </p:stCondLst>
                  <p:endCondLst>
                    <p:cond evt="onStopAudio" delay="0">
                      <p:tgtEl>
                        <p:sldTgt/>
                      </p:tgtEl>
                    </p:cond>
                  </p:endCondLst>
                </p:cTn>
                <p:tgtEl>
                  <p:spTgt spid="30"/>
                </p:tgtEl>
              </p:cMediaNode>
            </p:audio>
          </p:childTnLst>
        </p:cTn>
      </p:par>
    </p:tnLst>
    <p:bldLst>
      <p:bldP spid="5" grpId="0" animBg="1"/>
      <p:bldP spid="8" grpId="0" animBg="1"/>
      <p:bldP spid="11" grpId="0"/>
      <p:bldP spid="11" grpId="1"/>
      <p:bldP spid="13" grpId="0"/>
      <p:bldP spid="3" grpId="0"/>
      <p:bldP spid="12" grpId="0"/>
      <p:bldP spid="6" grpId="0" animBg="1"/>
      <p:bldP spid="7" grpId="0" animBg="1"/>
      <p:bldP spid="10"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41C7C8-2E13-1D63-BAEA-162BE00F5070}"/>
            </a:ext>
          </a:extLst>
        </p:cNvPr>
        <p:cNvGrpSpPr/>
        <p:nvPr/>
      </p:nvGrpSpPr>
      <p:grpSpPr>
        <a:xfrm>
          <a:off x="0" y="0"/>
          <a:ext cx="0" cy="0"/>
          <a:chOff x="0" y="0"/>
          <a:chExt cx="0" cy="0"/>
        </a:xfrm>
      </p:grpSpPr>
      <p:sp>
        <p:nvSpPr>
          <p:cNvPr id="5" name="Oval 4">
            <a:extLst>
              <a:ext uri="{FF2B5EF4-FFF2-40B4-BE49-F238E27FC236}">
                <a16:creationId xmlns:a16="http://schemas.microsoft.com/office/drawing/2014/main" id="{6F8B15AC-D930-23CA-07FE-A8F76F1BBAAD}"/>
              </a:ext>
            </a:extLst>
          </p:cNvPr>
          <p:cNvSpPr/>
          <p:nvPr/>
        </p:nvSpPr>
        <p:spPr>
          <a:xfrm>
            <a:off x="7682785" y="140595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C8E3E80D-5537-D20A-2683-7D83420710A5}"/>
              </a:ext>
            </a:extLst>
          </p:cNvPr>
          <p:cNvSpPr/>
          <p:nvPr/>
        </p:nvSpPr>
        <p:spPr>
          <a:xfrm>
            <a:off x="7048047" y="825665"/>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824C8EA2-E6EA-89B4-8E2B-53D150DE982C}"/>
              </a:ext>
            </a:extLst>
          </p:cNvPr>
          <p:cNvSpPr txBox="1"/>
          <p:nvPr/>
        </p:nvSpPr>
        <p:spPr>
          <a:xfrm>
            <a:off x="4796271" y="540984"/>
            <a:ext cx="761999" cy="2400657"/>
          </a:xfrm>
          <a:prstGeom prst="rect">
            <a:avLst/>
          </a:prstGeom>
          <a:noFill/>
        </p:spPr>
        <p:txBody>
          <a:bodyPr wrap="square" rtlCol="0">
            <a:spAutoFit/>
          </a:bodyPr>
          <a:lstStyle/>
          <a:p>
            <a:r>
              <a:rPr lang="en-US" sz="15000" dirty="0"/>
              <a:t>3</a:t>
            </a:r>
          </a:p>
        </p:txBody>
      </p:sp>
      <p:sp>
        <p:nvSpPr>
          <p:cNvPr id="13" name="TextBox 12">
            <a:extLst>
              <a:ext uri="{FF2B5EF4-FFF2-40B4-BE49-F238E27FC236}">
                <a16:creationId xmlns:a16="http://schemas.microsoft.com/office/drawing/2014/main" id="{5B204F3F-1084-99BE-D93E-CA19A7ED550D}"/>
              </a:ext>
            </a:extLst>
          </p:cNvPr>
          <p:cNvSpPr txBox="1"/>
          <p:nvPr/>
        </p:nvSpPr>
        <p:spPr>
          <a:xfrm>
            <a:off x="4796271" y="2626382"/>
            <a:ext cx="761999" cy="2400657"/>
          </a:xfrm>
          <a:prstGeom prst="rect">
            <a:avLst/>
          </a:prstGeom>
          <a:noFill/>
        </p:spPr>
        <p:txBody>
          <a:bodyPr wrap="square">
            <a:spAutoFit/>
          </a:bodyPr>
          <a:lstStyle/>
          <a:p>
            <a:r>
              <a:rPr lang="en-US" sz="15000" dirty="0"/>
              <a:t>5</a:t>
            </a:r>
          </a:p>
        </p:txBody>
      </p:sp>
      <p:sp>
        <p:nvSpPr>
          <p:cNvPr id="9" name="Rectangle 8">
            <a:extLst>
              <a:ext uri="{FF2B5EF4-FFF2-40B4-BE49-F238E27FC236}">
                <a16:creationId xmlns:a16="http://schemas.microsoft.com/office/drawing/2014/main" id="{CB7FDB6A-EAAE-CAEB-677A-606C285742F6}"/>
              </a:ext>
            </a:extLst>
          </p:cNvPr>
          <p:cNvSpPr/>
          <p:nvPr/>
        </p:nvSpPr>
        <p:spPr>
          <a:xfrm rot="5400000">
            <a:off x="5719232" y="1605723"/>
            <a:ext cx="4384306" cy="2254828"/>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22E51B2A-E7E7-263A-545B-0AE25A5F702E}"/>
              </a:ext>
            </a:extLst>
          </p:cNvPr>
          <p:cNvSpPr txBox="1"/>
          <p:nvPr/>
        </p:nvSpPr>
        <p:spPr>
          <a:xfrm>
            <a:off x="4787977" y="4711780"/>
            <a:ext cx="1477240" cy="2400657"/>
          </a:xfrm>
          <a:prstGeom prst="rect">
            <a:avLst/>
          </a:prstGeom>
          <a:noFill/>
        </p:spPr>
        <p:txBody>
          <a:bodyPr wrap="square">
            <a:spAutoFit/>
          </a:bodyPr>
          <a:lstStyle/>
          <a:p>
            <a:r>
              <a:rPr lang="en-US" sz="15000" dirty="0"/>
              <a:t>8</a:t>
            </a:r>
          </a:p>
        </p:txBody>
      </p:sp>
      <p:sp>
        <p:nvSpPr>
          <p:cNvPr id="12" name="TextBox 11">
            <a:extLst>
              <a:ext uri="{FF2B5EF4-FFF2-40B4-BE49-F238E27FC236}">
                <a16:creationId xmlns:a16="http://schemas.microsoft.com/office/drawing/2014/main" id="{093A2E48-F27C-183F-674F-9433E861C8A8}"/>
              </a:ext>
            </a:extLst>
          </p:cNvPr>
          <p:cNvSpPr txBox="1"/>
          <p:nvPr/>
        </p:nvSpPr>
        <p:spPr>
          <a:xfrm>
            <a:off x="3060197" y="2781430"/>
            <a:ext cx="1477240" cy="2400657"/>
          </a:xfrm>
          <a:prstGeom prst="rect">
            <a:avLst/>
          </a:prstGeom>
          <a:noFill/>
        </p:spPr>
        <p:txBody>
          <a:bodyPr wrap="square">
            <a:spAutoFit/>
          </a:bodyPr>
          <a:lstStyle/>
          <a:p>
            <a:r>
              <a:rPr lang="en-US" sz="15000" dirty="0"/>
              <a:t>+</a:t>
            </a:r>
          </a:p>
        </p:txBody>
      </p:sp>
      <p:cxnSp>
        <p:nvCxnSpPr>
          <p:cNvPr id="4" name="Straight Connector 3">
            <a:extLst>
              <a:ext uri="{FF2B5EF4-FFF2-40B4-BE49-F238E27FC236}">
                <a16:creationId xmlns:a16="http://schemas.microsoft.com/office/drawing/2014/main" id="{6C5104F0-3316-0172-4B1D-B27D638192D8}"/>
              </a:ext>
            </a:extLst>
          </p:cNvPr>
          <p:cNvCxnSpPr/>
          <p:nvPr/>
        </p:nvCxnSpPr>
        <p:spPr>
          <a:xfrm>
            <a:off x="6783971" y="2728132"/>
            <a:ext cx="2254828" cy="0"/>
          </a:xfrm>
          <a:prstGeom prst="line">
            <a:avLst/>
          </a:prstGeom>
          <a:ln w="381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 name="Straight Connector 1">
            <a:extLst>
              <a:ext uri="{FF2B5EF4-FFF2-40B4-BE49-F238E27FC236}">
                <a16:creationId xmlns:a16="http://schemas.microsoft.com/office/drawing/2014/main" id="{98EF1C0D-3D4C-CC14-3975-FC58068349D2}"/>
              </a:ext>
            </a:extLst>
          </p:cNvPr>
          <p:cNvCxnSpPr/>
          <p:nvPr/>
        </p:nvCxnSpPr>
        <p:spPr>
          <a:xfrm>
            <a:off x="4278603" y="4928807"/>
            <a:ext cx="2254828" cy="0"/>
          </a:xfrm>
          <a:prstGeom prst="line">
            <a:avLst/>
          </a:prstGeom>
          <a:ln w="38100">
            <a:solidFill>
              <a:schemeClr val="tx1"/>
            </a:solidFill>
          </a:ln>
        </p:spPr>
        <p:style>
          <a:lnRef idx="2">
            <a:schemeClr val="accent1"/>
          </a:lnRef>
          <a:fillRef idx="0">
            <a:schemeClr val="accent1"/>
          </a:fillRef>
          <a:effectRef idx="1">
            <a:schemeClr val="accent1"/>
          </a:effectRef>
          <a:fontRef idx="minor">
            <a:schemeClr val="tx1"/>
          </a:fontRef>
        </p:style>
      </p:cxnSp>
      <p:sp>
        <p:nvSpPr>
          <p:cNvPr id="6" name="Oval 5">
            <a:extLst>
              <a:ext uri="{FF2B5EF4-FFF2-40B4-BE49-F238E27FC236}">
                <a16:creationId xmlns:a16="http://schemas.microsoft.com/office/drawing/2014/main" id="{8DF3743B-7C31-A075-B666-54DD3B3D79C9}"/>
              </a:ext>
            </a:extLst>
          </p:cNvPr>
          <p:cNvSpPr/>
          <p:nvPr/>
        </p:nvSpPr>
        <p:spPr>
          <a:xfrm>
            <a:off x="8320614" y="2008030"/>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a:extLst>
              <a:ext uri="{FF2B5EF4-FFF2-40B4-BE49-F238E27FC236}">
                <a16:creationId xmlns:a16="http://schemas.microsoft.com/office/drawing/2014/main" id="{9663FF55-0203-2043-9C7D-87687B9393A6}"/>
              </a:ext>
            </a:extLst>
          </p:cNvPr>
          <p:cNvSpPr/>
          <p:nvPr/>
        </p:nvSpPr>
        <p:spPr>
          <a:xfrm>
            <a:off x="7048047" y="3135907"/>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16" name="Oval 15">
            <a:extLst>
              <a:ext uri="{FF2B5EF4-FFF2-40B4-BE49-F238E27FC236}">
                <a16:creationId xmlns:a16="http://schemas.microsoft.com/office/drawing/2014/main" id="{8725650C-CD7C-789C-723D-D0663ECD8C41}"/>
              </a:ext>
            </a:extLst>
          </p:cNvPr>
          <p:cNvSpPr/>
          <p:nvPr/>
        </p:nvSpPr>
        <p:spPr>
          <a:xfrm>
            <a:off x="8273748" y="3135907"/>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7" name="Oval 6">
            <a:extLst>
              <a:ext uri="{FF2B5EF4-FFF2-40B4-BE49-F238E27FC236}">
                <a16:creationId xmlns:a16="http://schemas.microsoft.com/office/drawing/2014/main" id="{066B6A4C-C122-5009-6F5A-81D22601A3B2}"/>
              </a:ext>
            </a:extLst>
          </p:cNvPr>
          <p:cNvSpPr/>
          <p:nvPr/>
        </p:nvSpPr>
        <p:spPr>
          <a:xfrm>
            <a:off x="7682785" y="367266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14" name="Oval 13">
            <a:extLst>
              <a:ext uri="{FF2B5EF4-FFF2-40B4-BE49-F238E27FC236}">
                <a16:creationId xmlns:a16="http://schemas.microsoft.com/office/drawing/2014/main" id="{88A9C870-D265-E18A-83B5-50E0599CFE1E}"/>
              </a:ext>
            </a:extLst>
          </p:cNvPr>
          <p:cNvSpPr/>
          <p:nvPr/>
        </p:nvSpPr>
        <p:spPr>
          <a:xfrm>
            <a:off x="7048047" y="4173400"/>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15" name="Oval 14">
            <a:extLst>
              <a:ext uri="{FF2B5EF4-FFF2-40B4-BE49-F238E27FC236}">
                <a16:creationId xmlns:a16="http://schemas.microsoft.com/office/drawing/2014/main" id="{B97A08CA-6DF0-6516-1282-E97CB8AFFE7B}"/>
              </a:ext>
            </a:extLst>
          </p:cNvPr>
          <p:cNvSpPr/>
          <p:nvPr/>
        </p:nvSpPr>
        <p:spPr>
          <a:xfrm>
            <a:off x="8273748" y="4196831"/>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dirty="0"/>
          </a:p>
        </p:txBody>
      </p:sp>
      <p:pic>
        <p:nvPicPr>
          <p:cNvPr id="37" name="Audio 36">
            <a:extLst>
              <a:ext uri="{FF2B5EF4-FFF2-40B4-BE49-F238E27FC236}">
                <a16:creationId xmlns:a16="http://schemas.microsoft.com/office/drawing/2014/main" id="{621D7795-4CBE-DFF6-1F80-A3B9421801E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734051124"/>
      </p:ext>
    </p:extLst>
  </p:cSld>
  <p:clrMapOvr>
    <a:masterClrMapping/>
  </p:clrMapOvr>
  <mc:AlternateContent xmlns:mc="http://schemas.openxmlformats.org/markup-compatibility/2006" xmlns:p14="http://schemas.microsoft.com/office/powerpoint/2010/main">
    <mc:Choice Requires="p14">
      <p:transition spd="slow" p14:dur="2000" advClick="0" advTm="20190"/>
    </mc:Choice>
    <mc:Fallback xmlns="">
      <p:transition spd="slow" advClick="0" advTm="2019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7"/>
                                        </p:tgtEl>
                                      </p:cBhvr>
                                    </p:cmd>
                                  </p:childTnLst>
                                </p:cTn>
                              </p:par>
                            </p:childTnLst>
                          </p:cTn>
                        </p:par>
                        <p:par>
                          <p:cTn id="7" fill="hold">
                            <p:stCondLst>
                              <p:cond delay="0"/>
                            </p:stCondLst>
                            <p:childTnLst>
                              <p:par>
                                <p:cTn id="8" presetID="27" presetClass="emph" presetSubtype="0" fill="remove" grpId="0" nodeType="afterEffect">
                                  <p:stCondLst>
                                    <p:cond delay="4500"/>
                                  </p:stCondLst>
                                  <p:childTnLst>
                                    <p:animClr clrSpc="rgb" dir="cw">
                                      <p:cBhvr override="childStyle">
                                        <p:cTn id="9" dur="500" autoRev="1" fill="remove"/>
                                        <p:tgtEl>
                                          <p:spTgt spid="13"/>
                                        </p:tgtEl>
                                        <p:attrNameLst>
                                          <p:attrName>style.color</p:attrName>
                                        </p:attrNameLst>
                                      </p:cBhvr>
                                      <p:to>
                                        <a:schemeClr val="bg1"/>
                                      </p:to>
                                    </p:animClr>
                                    <p:animClr clrSpc="rgb" dir="cw">
                                      <p:cBhvr>
                                        <p:cTn id="10" dur="500" autoRev="1" fill="remove"/>
                                        <p:tgtEl>
                                          <p:spTgt spid="13"/>
                                        </p:tgtEl>
                                        <p:attrNameLst>
                                          <p:attrName>fillcolor</p:attrName>
                                        </p:attrNameLst>
                                      </p:cBhvr>
                                      <p:to>
                                        <a:schemeClr val="bg1"/>
                                      </p:to>
                                    </p:animClr>
                                    <p:set>
                                      <p:cBhvr>
                                        <p:cTn id="11" dur="500" autoRev="1" fill="remove"/>
                                        <p:tgtEl>
                                          <p:spTgt spid="13"/>
                                        </p:tgtEl>
                                        <p:attrNameLst>
                                          <p:attrName>fill.type</p:attrName>
                                        </p:attrNameLst>
                                      </p:cBhvr>
                                      <p:to>
                                        <p:strVal val="solid"/>
                                      </p:to>
                                    </p:set>
                                    <p:set>
                                      <p:cBhvr>
                                        <p:cTn id="12" dur="500" autoRev="1" fill="remove"/>
                                        <p:tgtEl>
                                          <p:spTgt spid="13"/>
                                        </p:tgtEl>
                                        <p:attrNameLst>
                                          <p:attrName>fill.on</p:attrName>
                                        </p:attrNameLst>
                                      </p:cBhvr>
                                      <p:to>
                                        <p:strVal val="true"/>
                                      </p:to>
                                    </p:set>
                                  </p:childTnLst>
                                </p:cTn>
                              </p:par>
                            </p:childTnLst>
                          </p:cTn>
                        </p:par>
                        <p:par>
                          <p:cTn id="13" fill="hold">
                            <p:stCondLst>
                              <p:cond delay="5500"/>
                            </p:stCondLst>
                            <p:childTnLst>
                              <p:par>
                                <p:cTn id="14" presetID="27" presetClass="emph" presetSubtype="0" fill="remove" grpId="0" nodeType="afterEffect">
                                  <p:stCondLst>
                                    <p:cond delay="1000"/>
                                  </p:stCondLst>
                                  <p:childTnLst>
                                    <p:animClr clrSpc="rgb" dir="cw">
                                      <p:cBhvr override="childStyle">
                                        <p:cTn id="15" dur="500" autoRev="1" fill="remove"/>
                                        <p:tgtEl>
                                          <p:spTgt spid="10"/>
                                        </p:tgtEl>
                                        <p:attrNameLst>
                                          <p:attrName>style.color</p:attrName>
                                        </p:attrNameLst>
                                      </p:cBhvr>
                                      <p:to>
                                        <a:schemeClr val="bg1"/>
                                      </p:to>
                                    </p:animClr>
                                    <p:animClr clrSpc="rgb" dir="cw">
                                      <p:cBhvr>
                                        <p:cTn id="16" dur="500" autoRev="1" fill="remove"/>
                                        <p:tgtEl>
                                          <p:spTgt spid="10"/>
                                        </p:tgtEl>
                                        <p:attrNameLst>
                                          <p:attrName>fillcolor</p:attrName>
                                        </p:attrNameLst>
                                      </p:cBhvr>
                                      <p:to>
                                        <a:schemeClr val="bg1"/>
                                      </p:to>
                                    </p:animClr>
                                    <p:set>
                                      <p:cBhvr>
                                        <p:cTn id="17" dur="500" autoRev="1" fill="remove"/>
                                        <p:tgtEl>
                                          <p:spTgt spid="10"/>
                                        </p:tgtEl>
                                        <p:attrNameLst>
                                          <p:attrName>fill.type</p:attrName>
                                        </p:attrNameLst>
                                      </p:cBhvr>
                                      <p:to>
                                        <p:strVal val="solid"/>
                                      </p:to>
                                    </p:set>
                                    <p:set>
                                      <p:cBhvr>
                                        <p:cTn id="18" dur="500" autoRev="1" fill="remove"/>
                                        <p:tgtEl>
                                          <p:spTgt spid="10"/>
                                        </p:tgtEl>
                                        <p:attrNameLst>
                                          <p:attrName>fill.on</p:attrName>
                                        </p:attrNameLst>
                                      </p:cBhvr>
                                      <p:to>
                                        <p:strVal val="true"/>
                                      </p:to>
                                    </p:set>
                                  </p:childTnLst>
                                </p:cTn>
                              </p:par>
                              <p:par>
                                <p:cTn id="19" presetID="27" presetClass="emph" presetSubtype="0" fill="remove" grpId="0" nodeType="withEffect">
                                  <p:stCondLst>
                                    <p:cond delay="1000"/>
                                  </p:stCondLst>
                                  <p:childTnLst>
                                    <p:animClr clrSpc="rgb" dir="cw">
                                      <p:cBhvr override="childStyle">
                                        <p:cTn id="20" dur="500" autoRev="1" fill="remove"/>
                                        <p:tgtEl>
                                          <p:spTgt spid="16"/>
                                        </p:tgtEl>
                                        <p:attrNameLst>
                                          <p:attrName>style.color</p:attrName>
                                        </p:attrNameLst>
                                      </p:cBhvr>
                                      <p:to>
                                        <a:schemeClr val="bg1"/>
                                      </p:to>
                                    </p:animClr>
                                    <p:animClr clrSpc="rgb" dir="cw">
                                      <p:cBhvr>
                                        <p:cTn id="21" dur="500" autoRev="1" fill="remove"/>
                                        <p:tgtEl>
                                          <p:spTgt spid="16"/>
                                        </p:tgtEl>
                                        <p:attrNameLst>
                                          <p:attrName>fillcolor</p:attrName>
                                        </p:attrNameLst>
                                      </p:cBhvr>
                                      <p:to>
                                        <a:schemeClr val="bg1"/>
                                      </p:to>
                                    </p:animClr>
                                    <p:set>
                                      <p:cBhvr>
                                        <p:cTn id="22" dur="500" autoRev="1" fill="remove"/>
                                        <p:tgtEl>
                                          <p:spTgt spid="16"/>
                                        </p:tgtEl>
                                        <p:attrNameLst>
                                          <p:attrName>fill.type</p:attrName>
                                        </p:attrNameLst>
                                      </p:cBhvr>
                                      <p:to>
                                        <p:strVal val="solid"/>
                                      </p:to>
                                    </p:set>
                                    <p:set>
                                      <p:cBhvr>
                                        <p:cTn id="23" dur="500" autoRev="1" fill="remove"/>
                                        <p:tgtEl>
                                          <p:spTgt spid="16"/>
                                        </p:tgtEl>
                                        <p:attrNameLst>
                                          <p:attrName>fill.on</p:attrName>
                                        </p:attrNameLst>
                                      </p:cBhvr>
                                      <p:to>
                                        <p:strVal val="true"/>
                                      </p:to>
                                    </p:set>
                                  </p:childTnLst>
                                </p:cTn>
                              </p:par>
                              <p:par>
                                <p:cTn id="24" presetID="27" presetClass="emph" presetSubtype="0" fill="remove" grpId="0" nodeType="withEffect">
                                  <p:stCondLst>
                                    <p:cond delay="1000"/>
                                  </p:stCondLst>
                                  <p:childTnLst>
                                    <p:animClr clrSpc="rgb" dir="cw">
                                      <p:cBhvr override="childStyle">
                                        <p:cTn id="25" dur="500" autoRev="1" fill="remove"/>
                                        <p:tgtEl>
                                          <p:spTgt spid="7"/>
                                        </p:tgtEl>
                                        <p:attrNameLst>
                                          <p:attrName>style.color</p:attrName>
                                        </p:attrNameLst>
                                      </p:cBhvr>
                                      <p:to>
                                        <a:schemeClr val="bg1"/>
                                      </p:to>
                                    </p:animClr>
                                    <p:animClr clrSpc="rgb" dir="cw">
                                      <p:cBhvr>
                                        <p:cTn id="26" dur="500" autoRev="1" fill="remove"/>
                                        <p:tgtEl>
                                          <p:spTgt spid="7"/>
                                        </p:tgtEl>
                                        <p:attrNameLst>
                                          <p:attrName>fillcolor</p:attrName>
                                        </p:attrNameLst>
                                      </p:cBhvr>
                                      <p:to>
                                        <a:schemeClr val="bg1"/>
                                      </p:to>
                                    </p:animClr>
                                    <p:set>
                                      <p:cBhvr>
                                        <p:cTn id="27" dur="500" autoRev="1" fill="remove"/>
                                        <p:tgtEl>
                                          <p:spTgt spid="7"/>
                                        </p:tgtEl>
                                        <p:attrNameLst>
                                          <p:attrName>fill.type</p:attrName>
                                        </p:attrNameLst>
                                      </p:cBhvr>
                                      <p:to>
                                        <p:strVal val="solid"/>
                                      </p:to>
                                    </p:set>
                                    <p:set>
                                      <p:cBhvr>
                                        <p:cTn id="28" dur="500" autoRev="1" fill="remove"/>
                                        <p:tgtEl>
                                          <p:spTgt spid="7"/>
                                        </p:tgtEl>
                                        <p:attrNameLst>
                                          <p:attrName>fill.on</p:attrName>
                                        </p:attrNameLst>
                                      </p:cBhvr>
                                      <p:to>
                                        <p:strVal val="true"/>
                                      </p:to>
                                    </p:set>
                                  </p:childTnLst>
                                </p:cTn>
                              </p:par>
                              <p:par>
                                <p:cTn id="29" presetID="27" presetClass="emph" presetSubtype="0" fill="remove" grpId="0" nodeType="withEffect">
                                  <p:stCondLst>
                                    <p:cond delay="1000"/>
                                  </p:stCondLst>
                                  <p:childTnLst>
                                    <p:animClr clrSpc="rgb" dir="cw">
                                      <p:cBhvr override="childStyle">
                                        <p:cTn id="30" dur="500" autoRev="1" fill="remove"/>
                                        <p:tgtEl>
                                          <p:spTgt spid="14"/>
                                        </p:tgtEl>
                                        <p:attrNameLst>
                                          <p:attrName>style.color</p:attrName>
                                        </p:attrNameLst>
                                      </p:cBhvr>
                                      <p:to>
                                        <a:schemeClr val="bg1"/>
                                      </p:to>
                                    </p:animClr>
                                    <p:animClr clrSpc="rgb" dir="cw">
                                      <p:cBhvr>
                                        <p:cTn id="31" dur="500" autoRev="1" fill="remove"/>
                                        <p:tgtEl>
                                          <p:spTgt spid="14"/>
                                        </p:tgtEl>
                                        <p:attrNameLst>
                                          <p:attrName>fillcolor</p:attrName>
                                        </p:attrNameLst>
                                      </p:cBhvr>
                                      <p:to>
                                        <a:schemeClr val="bg1"/>
                                      </p:to>
                                    </p:animClr>
                                    <p:set>
                                      <p:cBhvr>
                                        <p:cTn id="32" dur="500" autoRev="1" fill="remove"/>
                                        <p:tgtEl>
                                          <p:spTgt spid="14"/>
                                        </p:tgtEl>
                                        <p:attrNameLst>
                                          <p:attrName>fill.type</p:attrName>
                                        </p:attrNameLst>
                                      </p:cBhvr>
                                      <p:to>
                                        <p:strVal val="solid"/>
                                      </p:to>
                                    </p:set>
                                    <p:set>
                                      <p:cBhvr>
                                        <p:cTn id="33" dur="500" autoRev="1" fill="remove"/>
                                        <p:tgtEl>
                                          <p:spTgt spid="14"/>
                                        </p:tgtEl>
                                        <p:attrNameLst>
                                          <p:attrName>fill.on</p:attrName>
                                        </p:attrNameLst>
                                      </p:cBhvr>
                                      <p:to>
                                        <p:strVal val="true"/>
                                      </p:to>
                                    </p:set>
                                  </p:childTnLst>
                                </p:cTn>
                              </p:par>
                              <p:par>
                                <p:cTn id="34" presetID="27" presetClass="emph" presetSubtype="0" fill="remove" grpId="0" nodeType="withEffect">
                                  <p:stCondLst>
                                    <p:cond delay="1000"/>
                                  </p:stCondLst>
                                  <p:childTnLst>
                                    <p:animClr clrSpc="rgb" dir="cw">
                                      <p:cBhvr override="childStyle">
                                        <p:cTn id="35" dur="500" autoRev="1" fill="remove"/>
                                        <p:tgtEl>
                                          <p:spTgt spid="15"/>
                                        </p:tgtEl>
                                        <p:attrNameLst>
                                          <p:attrName>style.color</p:attrName>
                                        </p:attrNameLst>
                                      </p:cBhvr>
                                      <p:to>
                                        <a:schemeClr val="bg1"/>
                                      </p:to>
                                    </p:animClr>
                                    <p:animClr clrSpc="rgb" dir="cw">
                                      <p:cBhvr>
                                        <p:cTn id="36" dur="500" autoRev="1" fill="remove"/>
                                        <p:tgtEl>
                                          <p:spTgt spid="15"/>
                                        </p:tgtEl>
                                        <p:attrNameLst>
                                          <p:attrName>fillcolor</p:attrName>
                                        </p:attrNameLst>
                                      </p:cBhvr>
                                      <p:to>
                                        <a:schemeClr val="bg1"/>
                                      </p:to>
                                    </p:animClr>
                                    <p:set>
                                      <p:cBhvr>
                                        <p:cTn id="37" dur="500" autoRev="1" fill="remove"/>
                                        <p:tgtEl>
                                          <p:spTgt spid="15"/>
                                        </p:tgtEl>
                                        <p:attrNameLst>
                                          <p:attrName>fill.type</p:attrName>
                                        </p:attrNameLst>
                                      </p:cBhvr>
                                      <p:to>
                                        <p:strVal val="solid"/>
                                      </p:to>
                                    </p:set>
                                    <p:set>
                                      <p:cBhvr>
                                        <p:cTn id="38" dur="500" autoRev="1" fill="remove"/>
                                        <p:tgtEl>
                                          <p:spTgt spid="15"/>
                                        </p:tgtEl>
                                        <p:attrNameLst>
                                          <p:attrName>fill.on</p:attrName>
                                        </p:attrNameLst>
                                      </p:cBhvr>
                                      <p:to>
                                        <p:strVal val="true"/>
                                      </p:to>
                                    </p:set>
                                  </p:childTnLst>
                                </p:cTn>
                              </p:par>
                            </p:childTnLst>
                          </p:cTn>
                        </p:par>
                        <p:par>
                          <p:cTn id="39" fill="hold">
                            <p:stCondLst>
                              <p:cond delay="7500"/>
                            </p:stCondLst>
                            <p:childTnLst>
                              <p:par>
                                <p:cTn id="40" presetID="27" presetClass="emph" presetSubtype="0" fill="remove" grpId="0" nodeType="afterEffect">
                                  <p:stCondLst>
                                    <p:cond delay="1000"/>
                                  </p:stCondLst>
                                  <p:childTnLst>
                                    <p:animClr clrSpc="rgb" dir="cw">
                                      <p:cBhvr override="childStyle">
                                        <p:cTn id="41" dur="500" autoRev="1" fill="remove"/>
                                        <p:tgtEl>
                                          <p:spTgt spid="8"/>
                                        </p:tgtEl>
                                        <p:attrNameLst>
                                          <p:attrName>style.color</p:attrName>
                                        </p:attrNameLst>
                                      </p:cBhvr>
                                      <p:to>
                                        <a:schemeClr val="bg1"/>
                                      </p:to>
                                    </p:animClr>
                                    <p:animClr clrSpc="rgb" dir="cw">
                                      <p:cBhvr>
                                        <p:cTn id="42" dur="500" autoRev="1" fill="remove"/>
                                        <p:tgtEl>
                                          <p:spTgt spid="8"/>
                                        </p:tgtEl>
                                        <p:attrNameLst>
                                          <p:attrName>fillcolor</p:attrName>
                                        </p:attrNameLst>
                                      </p:cBhvr>
                                      <p:to>
                                        <a:schemeClr val="bg1"/>
                                      </p:to>
                                    </p:animClr>
                                    <p:set>
                                      <p:cBhvr>
                                        <p:cTn id="43" dur="500" autoRev="1" fill="remove"/>
                                        <p:tgtEl>
                                          <p:spTgt spid="8"/>
                                        </p:tgtEl>
                                        <p:attrNameLst>
                                          <p:attrName>fill.type</p:attrName>
                                        </p:attrNameLst>
                                      </p:cBhvr>
                                      <p:to>
                                        <p:strVal val="solid"/>
                                      </p:to>
                                    </p:set>
                                    <p:set>
                                      <p:cBhvr>
                                        <p:cTn id="44" dur="500" autoRev="1" fill="remove"/>
                                        <p:tgtEl>
                                          <p:spTgt spid="8"/>
                                        </p:tgtEl>
                                        <p:attrNameLst>
                                          <p:attrName>fill.on</p:attrName>
                                        </p:attrNameLst>
                                      </p:cBhvr>
                                      <p:to>
                                        <p:strVal val="true"/>
                                      </p:to>
                                    </p:set>
                                  </p:childTnLst>
                                </p:cTn>
                              </p:par>
                            </p:childTnLst>
                          </p:cTn>
                        </p:par>
                        <p:par>
                          <p:cTn id="45" fill="hold">
                            <p:stCondLst>
                              <p:cond delay="9500"/>
                            </p:stCondLst>
                            <p:childTnLst>
                              <p:par>
                                <p:cTn id="46" presetID="27" presetClass="emph" presetSubtype="0" fill="remove" grpId="0" nodeType="afterEffect">
                                  <p:stCondLst>
                                    <p:cond delay="1000"/>
                                  </p:stCondLst>
                                  <p:childTnLst>
                                    <p:animClr clrSpc="rgb" dir="cw">
                                      <p:cBhvr override="childStyle">
                                        <p:cTn id="47" dur="500" autoRev="1" fill="remove"/>
                                        <p:tgtEl>
                                          <p:spTgt spid="5"/>
                                        </p:tgtEl>
                                        <p:attrNameLst>
                                          <p:attrName>style.color</p:attrName>
                                        </p:attrNameLst>
                                      </p:cBhvr>
                                      <p:to>
                                        <a:schemeClr val="bg1"/>
                                      </p:to>
                                    </p:animClr>
                                    <p:animClr clrSpc="rgb" dir="cw">
                                      <p:cBhvr>
                                        <p:cTn id="48" dur="500" autoRev="1" fill="remove"/>
                                        <p:tgtEl>
                                          <p:spTgt spid="5"/>
                                        </p:tgtEl>
                                        <p:attrNameLst>
                                          <p:attrName>fillcolor</p:attrName>
                                        </p:attrNameLst>
                                      </p:cBhvr>
                                      <p:to>
                                        <a:schemeClr val="bg1"/>
                                      </p:to>
                                    </p:animClr>
                                    <p:set>
                                      <p:cBhvr>
                                        <p:cTn id="49" dur="500" autoRev="1" fill="remove"/>
                                        <p:tgtEl>
                                          <p:spTgt spid="5"/>
                                        </p:tgtEl>
                                        <p:attrNameLst>
                                          <p:attrName>fill.type</p:attrName>
                                        </p:attrNameLst>
                                      </p:cBhvr>
                                      <p:to>
                                        <p:strVal val="solid"/>
                                      </p:to>
                                    </p:set>
                                    <p:set>
                                      <p:cBhvr>
                                        <p:cTn id="50" dur="500" autoRev="1" fill="remove"/>
                                        <p:tgtEl>
                                          <p:spTgt spid="5"/>
                                        </p:tgtEl>
                                        <p:attrNameLst>
                                          <p:attrName>fill.on</p:attrName>
                                        </p:attrNameLst>
                                      </p:cBhvr>
                                      <p:to>
                                        <p:strVal val="true"/>
                                      </p:to>
                                    </p:set>
                                  </p:childTnLst>
                                </p:cTn>
                              </p:par>
                            </p:childTnLst>
                          </p:cTn>
                        </p:par>
                        <p:par>
                          <p:cTn id="51" fill="hold">
                            <p:stCondLst>
                              <p:cond delay="11500"/>
                            </p:stCondLst>
                            <p:childTnLst>
                              <p:par>
                                <p:cTn id="52" presetID="27" presetClass="emph" presetSubtype="0" fill="remove" grpId="0" nodeType="afterEffect">
                                  <p:stCondLst>
                                    <p:cond delay="1000"/>
                                  </p:stCondLst>
                                  <p:childTnLst>
                                    <p:animClr clrSpc="rgb" dir="cw">
                                      <p:cBhvr override="childStyle">
                                        <p:cTn id="53" dur="500" autoRev="1" fill="remove"/>
                                        <p:tgtEl>
                                          <p:spTgt spid="6"/>
                                        </p:tgtEl>
                                        <p:attrNameLst>
                                          <p:attrName>style.color</p:attrName>
                                        </p:attrNameLst>
                                      </p:cBhvr>
                                      <p:to>
                                        <a:schemeClr val="bg1"/>
                                      </p:to>
                                    </p:animClr>
                                    <p:animClr clrSpc="rgb" dir="cw">
                                      <p:cBhvr>
                                        <p:cTn id="54" dur="500" autoRev="1" fill="remove"/>
                                        <p:tgtEl>
                                          <p:spTgt spid="6"/>
                                        </p:tgtEl>
                                        <p:attrNameLst>
                                          <p:attrName>fillcolor</p:attrName>
                                        </p:attrNameLst>
                                      </p:cBhvr>
                                      <p:to>
                                        <a:schemeClr val="bg1"/>
                                      </p:to>
                                    </p:animClr>
                                    <p:set>
                                      <p:cBhvr>
                                        <p:cTn id="55" dur="500" autoRev="1" fill="remove"/>
                                        <p:tgtEl>
                                          <p:spTgt spid="6"/>
                                        </p:tgtEl>
                                        <p:attrNameLst>
                                          <p:attrName>fill.type</p:attrName>
                                        </p:attrNameLst>
                                      </p:cBhvr>
                                      <p:to>
                                        <p:strVal val="solid"/>
                                      </p:to>
                                    </p:set>
                                    <p:set>
                                      <p:cBhvr>
                                        <p:cTn id="56" dur="500" autoRev="1" fill="remove"/>
                                        <p:tgtEl>
                                          <p:spTgt spid="6"/>
                                        </p:tgtEl>
                                        <p:attrNameLst>
                                          <p:attrName>fill.on</p:attrName>
                                        </p:attrNameLst>
                                      </p:cBhvr>
                                      <p:to>
                                        <p:strVal val="true"/>
                                      </p:to>
                                    </p:set>
                                  </p:childTnLst>
                                </p:cTn>
                              </p:par>
                            </p:childTnLst>
                          </p:cTn>
                        </p:par>
                        <p:par>
                          <p:cTn id="57" fill="hold">
                            <p:stCondLst>
                              <p:cond delay="13500"/>
                            </p:stCondLst>
                            <p:childTnLst>
                              <p:par>
                                <p:cTn id="58" presetID="6" presetClass="emph" presetSubtype="0" fill="remove" grpId="0" nodeType="afterEffect">
                                  <p:stCondLst>
                                    <p:cond delay="500"/>
                                  </p:stCondLst>
                                  <p:childTnLst>
                                    <p:animScale>
                                      <p:cBhvr>
                                        <p:cTn id="59" dur="1000" fill="hold"/>
                                        <p:tgtEl>
                                          <p:spTgt spid="11"/>
                                        </p:tgtEl>
                                      </p:cBhvr>
                                      <p:by x="150000" y="150000"/>
                                    </p:animScale>
                                  </p:childTnLst>
                                </p:cTn>
                              </p:par>
                            </p:childTnLst>
                          </p:cTn>
                        </p:par>
                        <p:par>
                          <p:cTn id="60" fill="hold">
                            <p:stCondLst>
                              <p:cond delay="15000"/>
                            </p:stCondLst>
                            <p:childTnLst>
                              <p:par>
                                <p:cTn id="61" presetID="6" presetClass="emph" presetSubtype="0" fill="remove" grpId="0" nodeType="afterEffect">
                                  <p:stCondLst>
                                    <p:cond delay="0"/>
                                  </p:stCondLst>
                                  <p:childTnLst>
                                    <p:animScale>
                                      <p:cBhvr>
                                        <p:cTn id="62" dur="1000" fill="hold"/>
                                        <p:tgtEl>
                                          <p:spTgt spid="12"/>
                                        </p:tgtEl>
                                      </p:cBhvr>
                                      <p:by x="150000" y="150000"/>
                                    </p:animScale>
                                  </p:childTnLst>
                                </p:cTn>
                              </p:par>
                            </p:childTnLst>
                          </p:cTn>
                        </p:par>
                        <p:par>
                          <p:cTn id="63" fill="hold">
                            <p:stCondLst>
                              <p:cond delay="16000"/>
                            </p:stCondLst>
                            <p:childTnLst>
                              <p:par>
                                <p:cTn id="64" presetID="6" presetClass="emph" presetSubtype="0" fill="remove" grpId="1" nodeType="afterEffect">
                                  <p:stCondLst>
                                    <p:cond delay="0"/>
                                  </p:stCondLst>
                                  <p:childTnLst>
                                    <p:animScale>
                                      <p:cBhvr>
                                        <p:cTn id="65" dur="1000" fill="hold"/>
                                        <p:tgtEl>
                                          <p:spTgt spid="13"/>
                                        </p:tgtEl>
                                      </p:cBhvr>
                                      <p:by x="150000" y="150000"/>
                                    </p:animScale>
                                  </p:childTnLst>
                                </p:cTn>
                              </p:par>
                            </p:childTnLst>
                          </p:cTn>
                        </p:par>
                        <p:par>
                          <p:cTn id="66" fill="hold">
                            <p:stCondLst>
                              <p:cond delay="17000"/>
                            </p:stCondLst>
                            <p:childTnLst>
                              <p:par>
                                <p:cTn id="67" presetID="3" presetClass="entr" presetSubtype="10" fill="hold" nodeType="afterEffect">
                                  <p:stCondLst>
                                    <p:cond delay="0"/>
                                  </p:stCondLst>
                                  <p:childTnLst>
                                    <p:set>
                                      <p:cBhvr>
                                        <p:cTn id="68" dur="1" fill="hold">
                                          <p:stCondLst>
                                            <p:cond delay="0"/>
                                          </p:stCondLst>
                                        </p:cTn>
                                        <p:tgtEl>
                                          <p:spTgt spid="2"/>
                                        </p:tgtEl>
                                        <p:attrNameLst>
                                          <p:attrName>style.visibility</p:attrName>
                                        </p:attrNameLst>
                                      </p:cBhvr>
                                      <p:to>
                                        <p:strVal val="visible"/>
                                      </p:to>
                                    </p:set>
                                    <p:animEffect transition="in" filter="blinds(horizontal)">
                                      <p:cBhvr>
                                        <p:cTn id="69" dur="500"/>
                                        <p:tgtEl>
                                          <p:spTgt spid="2"/>
                                        </p:tgtEl>
                                      </p:cBhvr>
                                    </p:animEffect>
                                  </p:childTnLst>
                                </p:cTn>
                              </p:par>
                            </p:childTnLst>
                          </p:cTn>
                        </p:par>
                        <p:par>
                          <p:cTn id="70" fill="hold">
                            <p:stCondLst>
                              <p:cond delay="17500"/>
                            </p:stCondLst>
                            <p:childTnLst>
                              <p:par>
                                <p:cTn id="71" presetID="1" presetClass="entr" presetSubtype="0" fill="hold" grpId="0" nodeType="afterEffect">
                                  <p:stCondLst>
                                    <p:cond delay="1000"/>
                                  </p:stCondLst>
                                  <p:childTnLst>
                                    <p:set>
                                      <p:cBhvr>
                                        <p:cTn id="72"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3" fill="hold" display="0">
                  <p:stCondLst>
                    <p:cond delay="indefinite"/>
                  </p:stCondLst>
                  <p:endCondLst>
                    <p:cond evt="onStopAudio" delay="0">
                      <p:tgtEl>
                        <p:sldTgt/>
                      </p:tgtEl>
                    </p:cond>
                  </p:endCondLst>
                </p:cTn>
                <p:tgtEl>
                  <p:spTgt spid="37"/>
                </p:tgtEl>
              </p:cMediaNode>
            </p:audio>
          </p:childTnLst>
        </p:cTn>
      </p:par>
    </p:tnLst>
    <p:bldLst>
      <p:bldP spid="5" grpId="0" animBg="1"/>
      <p:bldP spid="8" grpId="0" animBg="1"/>
      <p:bldP spid="11" grpId="0"/>
      <p:bldP spid="13" grpId="0"/>
      <p:bldP spid="13" grpId="1"/>
      <p:bldP spid="3" grpId="0"/>
      <p:bldP spid="12" grpId="0"/>
      <p:bldP spid="6" grpId="0" animBg="1"/>
      <p:bldP spid="10" grpId="0" animBg="1"/>
      <p:bldP spid="16" grpId="0" animBg="1"/>
      <p:bldP spid="7" grpId="0" animBg="1"/>
      <p:bldP spid="14" grpId="0" animBg="1"/>
      <p:bldP spid="15"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D77E10-7E0D-6B03-1FA8-A094A0DDE328}"/>
            </a:ext>
          </a:extLst>
        </p:cNvPr>
        <p:cNvGrpSpPr/>
        <p:nvPr/>
      </p:nvGrpSpPr>
      <p:grpSpPr>
        <a:xfrm>
          <a:off x="0" y="0"/>
          <a:ext cx="0" cy="0"/>
          <a:chOff x="0" y="0"/>
          <a:chExt cx="0" cy="0"/>
        </a:xfrm>
      </p:grpSpPr>
      <p:sp>
        <p:nvSpPr>
          <p:cNvPr id="5" name="Oval 4">
            <a:extLst>
              <a:ext uri="{FF2B5EF4-FFF2-40B4-BE49-F238E27FC236}">
                <a16:creationId xmlns:a16="http://schemas.microsoft.com/office/drawing/2014/main" id="{B0E84BC3-74A7-ED88-2F71-19B14256DEA4}"/>
              </a:ext>
            </a:extLst>
          </p:cNvPr>
          <p:cNvSpPr/>
          <p:nvPr/>
        </p:nvSpPr>
        <p:spPr>
          <a:xfrm>
            <a:off x="8280662" y="1902047"/>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CB5B52D7-D3AD-F7FF-7EB3-69B1B6627BD7}"/>
              </a:ext>
            </a:extLst>
          </p:cNvPr>
          <p:cNvSpPr/>
          <p:nvPr/>
        </p:nvSpPr>
        <p:spPr>
          <a:xfrm>
            <a:off x="7171139" y="94875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C1D5C170-2AC2-C867-4807-7A384F38CF52}"/>
              </a:ext>
            </a:extLst>
          </p:cNvPr>
          <p:cNvSpPr txBox="1"/>
          <p:nvPr/>
        </p:nvSpPr>
        <p:spPr>
          <a:xfrm>
            <a:off x="4796271" y="540984"/>
            <a:ext cx="761999" cy="2400657"/>
          </a:xfrm>
          <a:prstGeom prst="rect">
            <a:avLst/>
          </a:prstGeom>
          <a:noFill/>
        </p:spPr>
        <p:txBody>
          <a:bodyPr wrap="square" rtlCol="0">
            <a:spAutoFit/>
          </a:bodyPr>
          <a:lstStyle/>
          <a:p>
            <a:r>
              <a:rPr lang="en-US" sz="15000" dirty="0"/>
              <a:t>2</a:t>
            </a:r>
          </a:p>
        </p:txBody>
      </p:sp>
      <p:sp>
        <p:nvSpPr>
          <p:cNvPr id="13" name="TextBox 12">
            <a:extLst>
              <a:ext uri="{FF2B5EF4-FFF2-40B4-BE49-F238E27FC236}">
                <a16:creationId xmlns:a16="http://schemas.microsoft.com/office/drawing/2014/main" id="{A78F20C5-215D-0D28-EE8C-4DBC1BA47356}"/>
              </a:ext>
            </a:extLst>
          </p:cNvPr>
          <p:cNvSpPr txBox="1"/>
          <p:nvPr/>
        </p:nvSpPr>
        <p:spPr>
          <a:xfrm>
            <a:off x="4796271" y="2626382"/>
            <a:ext cx="761999" cy="2400657"/>
          </a:xfrm>
          <a:prstGeom prst="rect">
            <a:avLst/>
          </a:prstGeom>
          <a:noFill/>
        </p:spPr>
        <p:txBody>
          <a:bodyPr wrap="square">
            <a:spAutoFit/>
          </a:bodyPr>
          <a:lstStyle/>
          <a:p>
            <a:r>
              <a:rPr lang="en-US" sz="15000" dirty="0"/>
              <a:t>4</a:t>
            </a:r>
          </a:p>
        </p:txBody>
      </p:sp>
      <p:sp>
        <p:nvSpPr>
          <p:cNvPr id="9" name="Rectangle 8">
            <a:extLst>
              <a:ext uri="{FF2B5EF4-FFF2-40B4-BE49-F238E27FC236}">
                <a16:creationId xmlns:a16="http://schemas.microsoft.com/office/drawing/2014/main" id="{B2933AB9-3A58-298B-4AC6-633228A641CF}"/>
              </a:ext>
            </a:extLst>
          </p:cNvPr>
          <p:cNvSpPr/>
          <p:nvPr/>
        </p:nvSpPr>
        <p:spPr>
          <a:xfrm rot="5400000">
            <a:off x="5719232" y="1605723"/>
            <a:ext cx="4384306" cy="2254828"/>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C6D0EA72-5B8A-CE28-6A5B-48D43CCDC1DA}"/>
              </a:ext>
            </a:extLst>
          </p:cNvPr>
          <p:cNvSpPr txBox="1"/>
          <p:nvPr/>
        </p:nvSpPr>
        <p:spPr>
          <a:xfrm>
            <a:off x="4787977" y="4711780"/>
            <a:ext cx="1477240" cy="2400657"/>
          </a:xfrm>
          <a:prstGeom prst="rect">
            <a:avLst/>
          </a:prstGeom>
          <a:noFill/>
        </p:spPr>
        <p:txBody>
          <a:bodyPr wrap="square">
            <a:spAutoFit/>
          </a:bodyPr>
          <a:lstStyle/>
          <a:p>
            <a:r>
              <a:rPr lang="en-US" sz="15000" dirty="0"/>
              <a:t>6</a:t>
            </a:r>
          </a:p>
        </p:txBody>
      </p:sp>
      <p:sp>
        <p:nvSpPr>
          <p:cNvPr id="12" name="TextBox 11">
            <a:extLst>
              <a:ext uri="{FF2B5EF4-FFF2-40B4-BE49-F238E27FC236}">
                <a16:creationId xmlns:a16="http://schemas.microsoft.com/office/drawing/2014/main" id="{F7390900-3495-0F65-6F98-E0FFE6616469}"/>
              </a:ext>
            </a:extLst>
          </p:cNvPr>
          <p:cNvSpPr txBox="1"/>
          <p:nvPr/>
        </p:nvSpPr>
        <p:spPr>
          <a:xfrm>
            <a:off x="3060197" y="2781430"/>
            <a:ext cx="1477240" cy="2400657"/>
          </a:xfrm>
          <a:prstGeom prst="rect">
            <a:avLst/>
          </a:prstGeom>
          <a:noFill/>
        </p:spPr>
        <p:txBody>
          <a:bodyPr wrap="square">
            <a:spAutoFit/>
          </a:bodyPr>
          <a:lstStyle/>
          <a:p>
            <a:r>
              <a:rPr lang="en-US" sz="15000" dirty="0"/>
              <a:t>+</a:t>
            </a:r>
          </a:p>
        </p:txBody>
      </p:sp>
      <p:cxnSp>
        <p:nvCxnSpPr>
          <p:cNvPr id="4" name="Straight Connector 3">
            <a:extLst>
              <a:ext uri="{FF2B5EF4-FFF2-40B4-BE49-F238E27FC236}">
                <a16:creationId xmlns:a16="http://schemas.microsoft.com/office/drawing/2014/main" id="{65BA10E7-5E7D-6934-BED9-B8E85F97CB01}"/>
              </a:ext>
            </a:extLst>
          </p:cNvPr>
          <p:cNvCxnSpPr/>
          <p:nvPr/>
        </p:nvCxnSpPr>
        <p:spPr>
          <a:xfrm>
            <a:off x="6783971" y="2728132"/>
            <a:ext cx="2254828" cy="0"/>
          </a:xfrm>
          <a:prstGeom prst="line">
            <a:avLst/>
          </a:prstGeom>
          <a:ln w="381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 name="Straight Connector 1">
            <a:extLst>
              <a:ext uri="{FF2B5EF4-FFF2-40B4-BE49-F238E27FC236}">
                <a16:creationId xmlns:a16="http://schemas.microsoft.com/office/drawing/2014/main" id="{C44B2038-4618-5FDE-E4ED-7C48F1DBABA0}"/>
              </a:ext>
            </a:extLst>
          </p:cNvPr>
          <p:cNvCxnSpPr/>
          <p:nvPr/>
        </p:nvCxnSpPr>
        <p:spPr>
          <a:xfrm>
            <a:off x="4278603" y="4928807"/>
            <a:ext cx="2254828" cy="0"/>
          </a:xfrm>
          <a:prstGeom prst="line">
            <a:avLst/>
          </a:prstGeom>
          <a:ln w="38100">
            <a:solidFill>
              <a:schemeClr val="tx1"/>
            </a:solidFill>
          </a:ln>
        </p:spPr>
        <p:style>
          <a:lnRef idx="2">
            <a:schemeClr val="accent1"/>
          </a:lnRef>
          <a:fillRef idx="0">
            <a:schemeClr val="accent1"/>
          </a:fillRef>
          <a:effectRef idx="1">
            <a:schemeClr val="accent1"/>
          </a:effectRef>
          <a:fontRef idx="minor">
            <a:schemeClr val="tx1"/>
          </a:fontRef>
        </p:style>
      </p:cxnSp>
      <p:sp>
        <p:nvSpPr>
          <p:cNvPr id="6" name="Oval 5">
            <a:extLst>
              <a:ext uri="{FF2B5EF4-FFF2-40B4-BE49-F238E27FC236}">
                <a16:creationId xmlns:a16="http://schemas.microsoft.com/office/drawing/2014/main" id="{7D341017-84C5-5FBF-5DEF-C2DCB78CF968}"/>
              </a:ext>
            </a:extLst>
          </p:cNvPr>
          <p:cNvSpPr/>
          <p:nvPr/>
        </p:nvSpPr>
        <p:spPr>
          <a:xfrm>
            <a:off x="7163926" y="309701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A9F3BFF4-6511-2283-618E-C071AF35B76B}"/>
              </a:ext>
            </a:extLst>
          </p:cNvPr>
          <p:cNvSpPr/>
          <p:nvPr/>
        </p:nvSpPr>
        <p:spPr>
          <a:xfrm>
            <a:off x="8280662" y="309701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a:extLst>
              <a:ext uri="{FF2B5EF4-FFF2-40B4-BE49-F238E27FC236}">
                <a16:creationId xmlns:a16="http://schemas.microsoft.com/office/drawing/2014/main" id="{7B39A848-CA26-7A8E-13B7-C3CF47E1FAE5}"/>
              </a:ext>
            </a:extLst>
          </p:cNvPr>
          <p:cNvSpPr/>
          <p:nvPr/>
        </p:nvSpPr>
        <p:spPr>
          <a:xfrm>
            <a:off x="7202479" y="4050307"/>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a:extLst>
              <a:ext uri="{FF2B5EF4-FFF2-40B4-BE49-F238E27FC236}">
                <a16:creationId xmlns:a16="http://schemas.microsoft.com/office/drawing/2014/main" id="{54395E66-5095-9DD9-AA57-8140D9CB1515}"/>
              </a:ext>
            </a:extLst>
          </p:cNvPr>
          <p:cNvSpPr/>
          <p:nvPr/>
        </p:nvSpPr>
        <p:spPr>
          <a:xfrm>
            <a:off x="8267587" y="4056152"/>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Audio 20">
            <a:extLst>
              <a:ext uri="{FF2B5EF4-FFF2-40B4-BE49-F238E27FC236}">
                <a16:creationId xmlns:a16="http://schemas.microsoft.com/office/drawing/2014/main" id="{B789B6DD-539C-0A19-2115-F60A6071C06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508466435"/>
      </p:ext>
    </p:extLst>
  </p:cSld>
  <p:clrMapOvr>
    <a:masterClrMapping/>
  </p:clrMapOvr>
  <mc:AlternateContent xmlns:mc="http://schemas.openxmlformats.org/markup-compatibility/2006" xmlns:p14="http://schemas.microsoft.com/office/powerpoint/2010/main">
    <mc:Choice Requires="p14">
      <p:transition spd="slow" p14:dur="2000" advClick="0" advTm="18028"/>
    </mc:Choice>
    <mc:Fallback xmlns="">
      <p:transition spd="slow" advClick="0" advTm="1802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1"/>
                                        </p:tgtEl>
                                      </p:cBhvr>
                                    </p:cmd>
                                  </p:childTnLst>
                                </p:cTn>
                              </p:par>
                            </p:childTnLst>
                          </p:cTn>
                        </p:par>
                        <p:par>
                          <p:cTn id="7" fill="hold">
                            <p:stCondLst>
                              <p:cond delay="0"/>
                            </p:stCondLst>
                            <p:childTnLst>
                              <p:par>
                                <p:cTn id="8" presetID="27" presetClass="emph" presetSubtype="0" fill="remove" grpId="0" nodeType="afterEffect">
                                  <p:stCondLst>
                                    <p:cond delay="4500"/>
                                  </p:stCondLst>
                                  <p:childTnLst>
                                    <p:animClr clrSpc="rgb" dir="cw">
                                      <p:cBhvr override="childStyle">
                                        <p:cTn id="9" dur="500" autoRev="1" fill="remove"/>
                                        <p:tgtEl>
                                          <p:spTgt spid="13"/>
                                        </p:tgtEl>
                                        <p:attrNameLst>
                                          <p:attrName>style.color</p:attrName>
                                        </p:attrNameLst>
                                      </p:cBhvr>
                                      <p:to>
                                        <a:schemeClr val="bg1"/>
                                      </p:to>
                                    </p:animClr>
                                    <p:animClr clrSpc="rgb" dir="cw">
                                      <p:cBhvr>
                                        <p:cTn id="10" dur="500" autoRev="1" fill="remove"/>
                                        <p:tgtEl>
                                          <p:spTgt spid="13"/>
                                        </p:tgtEl>
                                        <p:attrNameLst>
                                          <p:attrName>fillcolor</p:attrName>
                                        </p:attrNameLst>
                                      </p:cBhvr>
                                      <p:to>
                                        <a:schemeClr val="bg1"/>
                                      </p:to>
                                    </p:animClr>
                                    <p:set>
                                      <p:cBhvr>
                                        <p:cTn id="11" dur="500" autoRev="1" fill="remove"/>
                                        <p:tgtEl>
                                          <p:spTgt spid="13"/>
                                        </p:tgtEl>
                                        <p:attrNameLst>
                                          <p:attrName>fill.type</p:attrName>
                                        </p:attrNameLst>
                                      </p:cBhvr>
                                      <p:to>
                                        <p:strVal val="solid"/>
                                      </p:to>
                                    </p:set>
                                    <p:set>
                                      <p:cBhvr>
                                        <p:cTn id="12" dur="500" autoRev="1" fill="remove"/>
                                        <p:tgtEl>
                                          <p:spTgt spid="13"/>
                                        </p:tgtEl>
                                        <p:attrNameLst>
                                          <p:attrName>fill.on</p:attrName>
                                        </p:attrNameLst>
                                      </p:cBhvr>
                                      <p:to>
                                        <p:strVal val="true"/>
                                      </p:to>
                                    </p:set>
                                  </p:childTnLst>
                                </p:cTn>
                              </p:par>
                            </p:childTnLst>
                          </p:cTn>
                        </p:par>
                        <p:par>
                          <p:cTn id="13" fill="hold">
                            <p:stCondLst>
                              <p:cond delay="5500"/>
                            </p:stCondLst>
                            <p:childTnLst>
                              <p:par>
                                <p:cTn id="14" presetID="27" presetClass="emph" presetSubtype="0" fill="remove" grpId="0" nodeType="afterEffect">
                                  <p:stCondLst>
                                    <p:cond delay="1000"/>
                                  </p:stCondLst>
                                  <p:childTnLst>
                                    <p:animClr clrSpc="rgb" dir="cw">
                                      <p:cBhvr override="childStyle">
                                        <p:cTn id="15" dur="500" autoRev="1" fill="remove"/>
                                        <p:tgtEl>
                                          <p:spTgt spid="6"/>
                                        </p:tgtEl>
                                        <p:attrNameLst>
                                          <p:attrName>style.color</p:attrName>
                                        </p:attrNameLst>
                                      </p:cBhvr>
                                      <p:to>
                                        <a:schemeClr val="bg1"/>
                                      </p:to>
                                    </p:animClr>
                                    <p:animClr clrSpc="rgb" dir="cw">
                                      <p:cBhvr>
                                        <p:cTn id="16" dur="500" autoRev="1" fill="remove"/>
                                        <p:tgtEl>
                                          <p:spTgt spid="6"/>
                                        </p:tgtEl>
                                        <p:attrNameLst>
                                          <p:attrName>fillcolor</p:attrName>
                                        </p:attrNameLst>
                                      </p:cBhvr>
                                      <p:to>
                                        <a:schemeClr val="bg1"/>
                                      </p:to>
                                    </p:animClr>
                                    <p:set>
                                      <p:cBhvr>
                                        <p:cTn id="17" dur="500" autoRev="1" fill="remove"/>
                                        <p:tgtEl>
                                          <p:spTgt spid="6"/>
                                        </p:tgtEl>
                                        <p:attrNameLst>
                                          <p:attrName>fill.type</p:attrName>
                                        </p:attrNameLst>
                                      </p:cBhvr>
                                      <p:to>
                                        <p:strVal val="solid"/>
                                      </p:to>
                                    </p:set>
                                    <p:set>
                                      <p:cBhvr>
                                        <p:cTn id="18" dur="500" autoRev="1" fill="remove"/>
                                        <p:tgtEl>
                                          <p:spTgt spid="6"/>
                                        </p:tgtEl>
                                        <p:attrNameLst>
                                          <p:attrName>fill.on</p:attrName>
                                        </p:attrNameLst>
                                      </p:cBhvr>
                                      <p:to>
                                        <p:strVal val="true"/>
                                      </p:to>
                                    </p:set>
                                  </p:childTnLst>
                                </p:cTn>
                              </p:par>
                              <p:par>
                                <p:cTn id="19" presetID="27" presetClass="emph" presetSubtype="0" fill="remove" grpId="0" nodeType="withEffect">
                                  <p:stCondLst>
                                    <p:cond delay="1000"/>
                                  </p:stCondLst>
                                  <p:childTnLst>
                                    <p:animClr clrSpc="rgb" dir="cw">
                                      <p:cBhvr override="childStyle">
                                        <p:cTn id="20" dur="500" autoRev="1" fill="remove"/>
                                        <p:tgtEl>
                                          <p:spTgt spid="7"/>
                                        </p:tgtEl>
                                        <p:attrNameLst>
                                          <p:attrName>style.color</p:attrName>
                                        </p:attrNameLst>
                                      </p:cBhvr>
                                      <p:to>
                                        <a:schemeClr val="bg1"/>
                                      </p:to>
                                    </p:animClr>
                                    <p:animClr clrSpc="rgb" dir="cw">
                                      <p:cBhvr>
                                        <p:cTn id="21" dur="500" autoRev="1" fill="remove"/>
                                        <p:tgtEl>
                                          <p:spTgt spid="7"/>
                                        </p:tgtEl>
                                        <p:attrNameLst>
                                          <p:attrName>fillcolor</p:attrName>
                                        </p:attrNameLst>
                                      </p:cBhvr>
                                      <p:to>
                                        <a:schemeClr val="bg1"/>
                                      </p:to>
                                    </p:animClr>
                                    <p:set>
                                      <p:cBhvr>
                                        <p:cTn id="22" dur="500" autoRev="1" fill="remove"/>
                                        <p:tgtEl>
                                          <p:spTgt spid="7"/>
                                        </p:tgtEl>
                                        <p:attrNameLst>
                                          <p:attrName>fill.type</p:attrName>
                                        </p:attrNameLst>
                                      </p:cBhvr>
                                      <p:to>
                                        <p:strVal val="solid"/>
                                      </p:to>
                                    </p:set>
                                    <p:set>
                                      <p:cBhvr>
                                        <p:cTn id="23" dur="500" autoRev="1" fill="remove"/>
                                        <p:tgtEl>
                                          <p:spTgt spid="7"/>
                                        </p:tgtEl>
                                        <p:attrNameLst>
                                          <p:attrName>fill.on</p:attrName>
                                        </p:attrNameLst>
                                      </p:cBhvr>
                                      <p:to>
                                        <p:strVal val="true"/>
                                      </p:to>
                                    </p:set>
                                  </p:childTnLst>
                                </p:cTn>
                              </p:par>
                              <p:par>
                                <p:cTn id="24" presetID="27" presetClass="emph" presetSubtype="0" fill="remove" grpId="0" nodeType="withEffect">
                                  <p:stCondLst>
                                    <p:cond delay="1000"/>
                                  </p:stCondLst>
                                  <p:childTnLst>
                                    <p:animClr clrSpc="rgb" dir="cw">
                                      <p:cBhvr override="childStyle">
                                        <p:cTn id="25" dur="500" autoRev="1" fill="remove"/>
                                        <p:tgtEl>
                                          <p:spTgt spid="10"/>
                                        </p:tgtEl>
                                        <p:attrNameLst>
                                          <p:attrName>style.color</p:attrName>
                                        </p:attrNameLst>
                                      </p:cBhvr>
                                      <p:to>
                                        <a:schemeClr val="bg1"/>
                                      </p:to>
                                    </p:animClr>
                                    <p:animClr clrSpc="rgb" dir="cw">
                                      <p:cBhvr>
                                        <p:cTn id="26" dur="500" autoRev="1" fill="remove"/>
                                        <p:tgtEl>
                                          <p:spTgt spid="10"/>
                                        </p:tgtEl>
                                        <p:attrNameLst>
                                          <p:attrName>fillcolor</p:attrName>
                                        </p:attrNameLst>
                                      </p:cBhvr>
                                      <p:to>
                                        <a:schemeClr val="bg1"/>
                                      </p:to>
                                    </p:animClr>
                                    <p:set>
                                      <p:cBhvr>
                                        <p:cTn id="27" dur="500" autoRev="1" fill="remove"/>
                                        <p:tgtEl>
                                          <p:spTgt spid="10"/>
                                        </p:tgtEl>
                                        <p:attrNameLst>
                                          <p:attrName>fill.type</p:attrName>
                                        </p:attrNameLst>
                                      </p:cBhvr>
                                      <p:to>
                                        <p:strVal val="solid"/>
                                      </p:to>
                                    </p:set>
                                    <p:set>
                                      <p:cBhvr>
                                        <p:cTn id="28" dur="500" autoRev="1" fill="remove"/>
                                        <p:tgtEl>
                                          <p:spTgt spid="10"/>
                                        </p:tgtEl>
                                        <p:attrNameLst>
                                          <p:attrName>fill.on</p:attrName>
                                        </p:attrNameLst>
                                      </p:cBhvr>
                                      <p:to>
                                        <p:strVal val="true"/>
                                      </p:to>
                                    </p:set>
                                  </p:childTnLst>
                                </p:cTn>
                              </p:par>
                              <p:par>
                                <p:cTn id="29" presetID="27" presetClass="emph" presetSubtype="0" fill="remove" grpId="0" nodeType="withEffect">
                                  <p:stCondLst>
                                    <p:cond delay="1000"/>
                                  </p:stCondLst>
                                  <p:childTnLst>
                                    <p:animClr clrSpc="rgb" dir="cw">
                                      <p:cBhvr override="childStyle">
                                        <p:cTn id="30" dur="500" autoRev="1" fill="remove"/>
                                        <p:tgtEl>
                                          <p:spTgt spid="14"/>
                                        </p:tgtEl>
                                        <p:attrNameLst>
                                          <p:attrName>style.color</p:attrName>
                                        </p:attrNameLst>
                                      </p:cBhvr>
                                      <p:to>
                                        <a:schemeClr val="bg1"/>
                                      </p:to>
                                    </p:animClr>
                                    <p:animClr clrSpc="rgb" dir="cw">
                                      <p:cBhvr>
                                        <p:cTn id="31" dur="500" autoRev="1" fill="remove"/>
                                        <p:tgtEl>
                                          <p:spTgt spid="14"/>
                                        </p:tgtEl>
                                        <p:attrNameLst>
                                          <p:attrName>fillcolor</p:attrName>
                                        </p:attrNameLst>
                                      </p:cBhvr>
                                      <p:to>
                                        <a:schemeClr val="bg1"/>
                                      </p:to>
                                    </p:animClr>
                                    <p:set>
                                      <p:cBhvr>
                                        <p:cTn id="32" dur="500" autoRev="1" fill="remove"/>
                                        <p:tgtEl>
                                          <p:spTgt spid="14"/>
                                        </p:tgtEl>
                                        <p:attrNameLst>
                                          <p:attrName>fill.type</p:attrName>
                                        </p:attrNameLst>
                                      </p:cBhvr>
                                      <p:to>
                                        <p:strVal val="solid"/>
                                      </p:to>
                                    </p:set>
                                    <p:set>
                                      <p:cBhvr>
                                        <p:cTn id="33" dur="500" autoRev="1" fill="remove"/>
                                        <p:tgtEl>
                                          <p:spTgt spid="14"/>
                                        </p:tgtEl>
                                        <p:attrNameLst>
                                          <p:attrName>fill.on</p:attrName>
                                        </p:attrNameLst>
                                      </p:cBhvr>
                                      <p:to>
                                        <p:strVal val="true"/>
                                      </p:to>
                                    </p:set>
                                  </p:childTnLst>
                                </p:cTn>
                              </p:par>
                            </p:childTnLst>
                          </p:cTn>
                        </p:par>
                        <p:par>
                          <p:cTn id="34" fill="hold">
                            <p:stCondLst>
                              <p:cond delay="7500"/>
                            </p:stCondLst>
                            <p:childTnLst>
                              <p:par>
                                <p:cTn id="35" presetID="27" presetClass="emph" presetSubtype="0" fill="remove" grpId="0" nodeType="afterEffect">
                                  <p:stCondLst>
                                    <p:cond delay="1000"/>
                                  </p:stCondLst>
                                  <p:childTnLst>
                                    <p:animClr clrSpc="rgb" dir="cw">
                                      <p:cBhvr override="childStyle">
                                        <p:cTn id="36" dur="500" autoRev="1" fill="remove"/>
                                        <p:tgtEl>
                                          <p:spTgt spid="8"/>
                                        </p:tgtEl>
                                        <p:attrNameLst>
                                          <p:attrName>style.color</p:attrName>
                                        </p:attrNameLst>
                                      </p:cBhvr>
                                      <p:to>
                                        <a:schemeClr val="bg1"/>
                                      </p:to>
                                    </p:animClr>
                                    <p:animClr clrSpc="rgb" dir="cw">
                                      <p:cBhvr>
                                        <p:cTn id="37" dur="500" autoRev="1" fill="remove"/>
                                        <p:tgtEl>
                                          <p:spTgt spid="8"/>
                                        </p:tgtEl>
                                        <p:attrNameLst>
                                          <p:attrName>fillcolor</p:attrName>
                                        </p:attrNameLst>
                                      </p:cBhvr>
                                      <p:to>
                                        <a:schemeClr val="bg1"/>
                                      </p:to>
                                    </p:animClr>
                                    <p:set>
                                      <p:cBhvr>
                                        <p:cTn id="38" dur="500" autoRev="1" fill="remove"/>
                                        <p:tgtEl>
                                          <p:spTgt spid="8"/>
                                        </p:tgtEl>
                                        <p:attrNameLst>
                                          <p:attrName>fill.type</p:attrName>
                                        </p:attrNameLst>
                                      </p:cBhvr>
                                      <p:to>
                                        <p:strVal val="solid"/>
                                      </p:to>
                                    </p:set>
                                    <p:set>
                                      <p:cBhvr>
                                        <p:cTn id="39" dur="500" autoRev="1" fill="remove"/>
                                        <p:tgtEl>
                                          <p:spTgt spid="8"/>
                                        </p:tgtEl>
                                        <p:attrNameLst>
                                          <p:attrName>fill.on</p:attrName>
                                        </p:attrNameLst>
                                      </p:cBhvr>
                                      <p:to>
                                        <p:strVal val="true"/>
                                      </p:to>
                                    </p:set>
                                  </p:childTnLst>
                                </p:cTn>
                              </p:par>
                            </p:childTnLst>
                          </p:cTn>
                        </p:par>
                        <p:par>
                          <p:cTn id="40" fill="hold">
                            <p:stCondLst>
                              <p:cond delay="9500"/>
                            </p:stCondLst>
                            <p:childTnLst>
                              <p:par>
                                <p:cTn id="41" presetID="27" presetClass="emph" presetSubtype="0" fill="remove" grpId="0" nodeType="afterEffect">
                                  <p:stCondLst>
                                    <p:cond delay="1000"/>
                                  </p:stCondLst>
                                  <p:childTnLst>
                                    <p:animClr clrSpc="rgb" dir="cw">
                                      <p:cBhvr override="childStyle">
                                        <p:cTn id="42" dur="500" autoRev="1" fill="remove"/>
                                        <p:tgtEl>
                                          <p:spTgt spid="5"/>
                                        </p:tgtEl>
                                        <p:attrNameLst>
                                          <p:attrName>style.color</p:attrName>
                                        </p:attrNameLst>
                                      </p:cBhvr>
                                      <p:to>
                                        <a:schemeClr val="bg1"/>
                                      </p:to>
                                    </p:animClr>
                                    <p:animClr clrSpc="rgb" dir="cw">
                                      <p:cBhvr>
                                        <p:cTn id="43" dur="500" autoRev="1" fill="remove"/>
                                        <p:tgtEl>
                                          <p:spTgt spid="5"/>
                                        </p:tgtEl>
                                        <p:attrNameLst>
                                          <p:attrName>fillcolor</p:attrName>
                                        </p:attrNameLst>
                                      </p:cBhvr>
                                      <p:to>
                                        <a:schemeClr val="bg1"/>
                                      </p:to>
                                    </p:animClr>
                                    <p:set>
                                      <p:cBhvr>
                                        <p:cTn id="44" dur="500" autoRev="1" fill="remove"/>
                                        <p:tgtEl>
                                          <p:spTgt spid="5"/>
                                        </p:tgtEl>
                                        <p:attrNameLst>
                                          <p:attrName>fill.type</p:attrName>
                                        </p:attrNameLst>
                                      </p:cBhvr>
                                      <p:to>
                                        <p:strVal val="solid"/>
                                      </p:to>
                                    </p:set>
                                    <p:set>
                                      <p:cBhvr>
                                        <p:cTn id="45" dur="500" autoRev="1" fill="remove"/>
                                        <p:tgtEl>
                                          <p:spTgt spid="5"/>
                                        </p:tgtEl>
                                        <p:attrNameLst>
                                          <p:attrName>fill.on</p:attrName>
                                        </p:attrNameLst>
                                      </p:cBhvr>
                                      <p:to>
                                        <p:strVal val="true"/>
                                      </p:to>
                                    </p:set>
                                  </p:childTnLst>
                                </p:cTn>
                              </p:par>
                            </p:childTnLst>
                          </p:cTn>
                        </p:par>
                        <p:par>
                          <p:cTn id="46" fill="hold">
                            <p:stCondLst>
                              <p:cond delay="11500"/>
                            </p:stCondLst>
                            <p:childTnLst>
                              <p:par>
                                <p:cTn id="47" presetID="6" presetClass="emph" presetSubtype="0" fill="remove" grpId="0" nodeType="afterEffect">
                                  <p:stCondLst>
                                    <p:cond delay="500"/>
                                  </p:stCondLst>
                                  <p:childTnLst>
                                    <p:animScale>
                                      <p:cBhvr>
                                        <p:cTn id="48" dur="1000" fill="hold"/>
                                        <p:tgtEl>
                                          <p:spTgt spid="11"/>
                                        </p:tgtEl>
                                      </p:cBhvr>
                                      <p:by x="150000" y="150000"/>
                                    </p:animScale>
                                  </p:childTnLst>
                                </p:cTn>
                              </p:par>
                            </p:childTnLst>
                          </p:cTn>
                        </p:par>
                        <p:par>
                          <p:cTn id="49" fill="hold">
                            <p:stCondLst>
                              <p:cond delay="13000"/>
                            </p:stCondLst>
                            <p:childTnLst>
                              <p:par>
                                <p:cTn id="50" presetID="6" presetClass="emph" presetSubtype="0" fill="remove" grpId="0" nodeType="afterEffect">
                                  <p:stCondLst>
                                    <p:cond delay="0"/>
                                  </p:stCondLst>
                                  <p:childTnLst>
                                    <p:animScale>
                                      <p:cBhvr>
                                        <p:cTn id="51" dur="1000" fill="hold"/>
                                        <p:tgtEl>
                                          <p:spTgt spid="12"/>
                                        </p:tgtEl>
                                      </p:cBhvr>
                                      <p:by x="150000" y="150000"/>
                                    </p:animScale>
                                  </p:childTnLst>
                                </p:cTn>
                              </p:par>
                            </p:childTnLst>
                          </p:cTn>
                        </p:par>
                        <p:par>
                          <p:cTn id="52" fill="hold">
                            <p:stCondLst>
                              <p:cond delay="14000"/>
                            </p:stCondLst>
                            <p:childTnLst>
                              <p:par>
                                <p:cTn id="53" presetID="6" presetClass="emph" presetSubtype="0" fill="remove" grpId="1" nodeType="afterEffect">
                                  <p:stCondLst>
                                    <p:cond delay="0"/>
                                  </p:stCondLst>
                                  <p:childTnLst>
                                    <p:animScale>
                                      <p:cBhvr>
                                        <p:cTn id="54" dur="1000" fill="hold"/>
                                        <p:tgtEl>
                                          <p:spTgt spid="13"/>
                                        </p:tgtEl>
                                      </p:cBhvr>
                                      <p:by x="150000" y="150000"/>
                                    </p:animScale>
                                  </p:childTnLst>
                                </p:cTn>
                              </p:par>
                            </p:childTnLst>
                          </p:cTn>
                        </p:par>
                        <p:par>
                          <p:cTn id="55" fill="hold">
                            <p:stCondLst>
                              <p:cond delay="15000"/>
                            </p:stCondLst>
                            <p:childTnLst>
                              <p:par>
                                <p:cTn id="56" presetID="3" presetClass="entr" presetSubtype="10" fill="hold" nodeType="afterEffect">
                                  <p:stCondLst>
                                    <p:cond delay="0"/>
                                  </p:stCondLst>
                                  <p:childTnLst>
                                    <p:set>
                                      <p:cBhvr>
                                        <p:cTn id="57" dur="1" fill="hold">
                                          <p:stCondLst>
                                            <p:cond delay="0"/>
                                          </p:stCondLst>
                                        </p:cTn>
                                        <p:tgtEl>
                                          <p:spTgt spid="2"/>
                                        </p:tgtEl>
                                        <p:attrNameLst>
                                          <p:attrName>style.visibility</p:attrName>
                                        </p:attrNameLst>
                                      </p:cBhvr>
                                      <p:to>
                                        <p:strVal val="visible"/>
                                      </p:to>
                                    </p:set>
                                    <p:animEffect transition="in" filter="blinds(horizontal)">
                                      <p:cBhvr>
                                        <p:cTn id="58" dur="500"/>
                                        <p:tgtEl>
                                          <p:spTgt spid="2"/>
                                        </p:tgtEl>
                                      </p:cBhvr>
                                    </p:animEffect>
                                  </p:childTnLst>
                                </p:cTn>
                              </p:par>
                            </p:childTnLst>
                          </p:cTn>
                        </p:par>
                        <p:par>
                          <p:cTn id="59" fill="hold">
                            <p:stCondLst>
                              <p:cond delay="15500"/>
                            </p:stCondLst>
                            <p:childTnLst>
                              <p:par>
                                <p:cTn id="60" presetID="1" presetClass="entr" presetSubtype="0" fill="hold" grpId="0" nodeType="afterEffect">
                                  <p:stCondLst>
                                    <p:cond delay="1000"/>
                                  </p:stCondLst>
                                  <p:childTnLst>
                                    <p:set>
                                      <p:cBhvr>
                                        <p:cTn id="61"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62" fill="hold" display="0">
                  <p:stCondLst>
                    <p:cond delay="indefinite"/>
                  </p:stCondLst>
                  <p:endCondLst>
                    <p:cond evt="onStopAudio" delay="0">
                      <p:tgtEl>
                        <p:sldTgt/>
                      </p:tgtEl>
                    </p:cond>
                  </p:endCondLst>
                </p:cTn>
                <p:tgtEl>
                  <p:spTgt spid="21"/>
                </p:tgtEl>
              </p:cMediaNode>
            </p:audio>
          </p:childTnLst>
        </p:cTn>
      </p:par>
    </p:tnLst>
    <p:bldLst>
      <p:bldP spid="5" grpId="0" animBg="1"/>
      <p:bldP spid="8" grpId="0" animBg="1"/>
      <p:bldP spid="11" grpId="0"/>
      <p:bldP spid="13" grpId="0"/>
      <p:bldP spid="13" grpId="1"/>
      <p:bldP spid="3" grpId="0"/>
      <p:bldP spid="12" grpId="0"/>
      <p:bldP spid="6" grpId="0" animBg="1"/>
      <p:bldP spid="7" grpId="0" animBg="1"/>
      <p:bldP spid="10" grpId="0" animBg="1"/>
      <p:bldP spid="14"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2F85115-FB43-079A-DA66-A0120BDFB31E}"/>
            </a:ext>
          </a:extLst>
        </p:cNvPr>
        <p:cNvGrpSpPr/>
        <p:nvPr/>
      </p:nvGrpSpPr>
      <p:grpSpPr>
        <a:xfrm>
          <a:off x="0" y="0"/>
          <a:ext cx="0" cy="0"/>
          <a:chOff x="0" y="0"/>
          <a:chExt cx="0" cy="0"/>
        </a:xfrm>
      </p:grpSpPr>
      <p:sp>
        <p:nvSpPr>
          <p:cNvPr id="5" name="Oval 4">
            <a:extLst>
              <a:ext uri="{FF2B5EF4-FFF2-40B4-BE49-F238E27FC236}">
                <a16:creationId xmlns:a16="http://schemas.microsoft.com/office/drawing/2014/main" id="{6BEA5E1D-CFB3-CF63-40D2-DC1E724F859F}"/>
              </a:ext>
            </a:extLst>
          </p:cNvPr>
          <p:cNvSpPr/>
          <p:nvPr/>
        </p:nvSpPr>
        <p:spPr>
          <a:xfrm>
            <a:off x="7244140" y="297715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108C6180-25AD-F9B0-187C-77D322D00095}"/>
              </a:ext>
            </a:extLst>
          </p:cNvPr>
          <p:cNvSpPr/>
          <p:nvPr/>
        </p:nvSpPr>
        <p:spPr>
          <a:xfrm>
            <a:off x="7063899" y="917017"/>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B02A6AEC-9259-2FD9-2E0B-A9464AE0D1DE}"/>
              </a:ext>
            </a:extLst>
          </p:cNvPr>
          <p:cNvSpPr txBox="1"/>
          <p:nvPr/>
        </p:nvSpPr>
        <p:spPr>
          <a:xfrm>
            <a:off x="4796271" y="540984"/>
            <a:ext cx="761999" cy="2400657"/>
          </a:xfrm>
          <a:prstGeom prst="rect">
            <a:avLst/>
          </a:prstGeom>
          <a:noFill/>
        </p:spPr>
        <p:txBody>
          <a:bodyPr wrap="square" rtlCol="0">
            <a:spAutoFit/>
          </a:bodyPr>
          <a:lstStyle/>
          <a:p>
            <a:r>
              <a:rPr lang="en-US" sz="15000" dirty="0"/>
              <a:t>3</a:t>
            </a:r>
          </a:p>
        </p:txBody>
      </p:sp>
      <p:sp>
        <p:nvSpPr>
          <p:cNvPr id="13" name="TextBox 12">
            <a:extLst>
              <a:ext uri="{FF2B5EF4-FFF2-40B4-BE49-F238E27FC236}">
                <a16:creationId xmlns:a16="http://schemas.microsoft.com/office/drawing/2014/main" id="{7FD113E2-5FC7-A234-89C7-EA9ED2CA568A}"/>
              </a:ext>
            </a:extLst>
          </p:cNvPr>
          <p:cNvSpPr txBox="1"/>
          <p:nvPr/>
        </p:nvSpPr>
        <p:spPr>
          <a:xfrm>
            <a:off x="4768413" y="2626382"/>
            <a:ext cx="761999" cy="2400657"/>
          </a:xfrm>
          <a:prstGeom prst="rect">
            <a:avLst/>
          </a:prstGeom>
          <a:noFill/>
        </p:spPr>
        <p:txBody>
          <a:bodyPr wrap="square">
            <a:spAutoFit/>
          </a:bodyPr>
          <a:lstStyle/>
          <a:p>
            <a:r>
              <a:rPr lang="en-US" sz="15000" dirty="0"/>
              <a:t>6</a:t>
            </a:r>
          </a:p>
        </p:txBody>
      </p:sp>
      <p:sp>
        <p:nvSpPr>
          <p:cNvPr id="9" name="Rectangle 8">
            <a:extLst>
              <a:ext uri="{FF2B5EF4-FFF2-40B4-BE49-F238E27FC236}">
                <a16:creationId xmlns:a16="http://schemas.microsoft.com/office/drawing/2014/main" id="{613493B1-55C5-D2DC-6F03-B8E4A4E8BD8A}"/>
              </a:ext>
            </a:extLst>
          </p:cNvPr>
          <p:cNvSpPr/>
          <p:nvPr/>
        </p:nvSpPr>
        <p:spPr>
          <a:xfrm rot="5400000">
            <a:off x="5719232" y="1605723"/>
            <a:ext cx="4384306" cy="2254828"/>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6E73B9E1-0EFB-72BC-384C-91CF0CCA76EF}"/>
              </a:ext>
            </a:extLst>
          </p:cNvPr>
          <p:cNvSpPr txBox="1"/>
          <p:nvPr/>
        </p:nvSpPr>
        <p:spPr>
          <a:xfrm>
            <a:off x="4787977" y="4711780"/>
            <a:ext cx="1477240" cy="2400657"/>
          </a:xfrm>
          <a:prstGeom prst="rect">
            <a:avLst/>
          </a:prstGeom>
          <a:noFill/>
        </p:spPr>
        <p:txBody>
          <a:bodyPr wrap="square">
            <a:spAutoFit/>
          </a:bodyPr>
          <a:lstStyle/>
          <a:p>
            <a:r>
              <a:rPr lang="en-US" sz="15000" dirty="0"/>
              <a:t>9</a:t>
            </a:r>
          </a:p>
        </p:txBody>
      </p:sp>
      <p:sp>
        <p:nvSpPr>
          <p:cNvPr id="12" name="TextBox 11">
            <a:extLst>
              <a:ext uri="{FF2B5EF4-FFF2-40B4-BE49-F238E27FC236}">
                <a16:creationId xmlns:a16="http://schemas.microsoft.com/office/drawing/2014/main" id="{CCC71A8C-E631-0EF9-A381-BED076E3ABC7}"/>
              </a:ext>
            </a:extLst>
          </p:cNvPr>
          <p:cNvSpPr txBox="1"/>
          <p:nvPr/>
        </p:nvSpPr>
        <p:spPr>
          <a:xfrm>
            <a:off x="3060197" y="2781430"/>
            <a:ext cx="1477240" cy="2400657"/>
          </a:xfrm>
          <a:prstGeom prst="rect">
            <a:avLst/>
          </a:prstGeom>
          <a:noFill/>
        </p:spPr>
        <p:txBody>
          <a:bodyPr wrap="square">
            <a:spAutoFit/>
          </a:bodyPr>
          <a:lstStyle/>
          <a:p>
            <a:r>
              <a:rPr lang="en-US" sz="15000" dirty="0"/>
              <a:t>+</a:t>
            </a:r>
          </a:p>
        </p:txBody>
      </p:sp>
      <p:cxnSp>
        <p:nvCxnSpPr>
          <p:cNvPr id="4" name="Straight Connector 3">
            <a:extLst>
              <a:ext uri="{FF2B5EF4-FFF2-40B4-BE49-F238E27FC236}">
                <a16:creationId xmlns:a16="http://schemas.microsoft.com/office/drawing/2014/main" id="{9CBA6A9A-3E74-9A62-2A74-525F51C870F2}"/>
              </a:ext>
            </a:extLst>
          </p:cNvPr>
          <p:cNvCxnSpPr/>
          <p:nvPr/>
        </p:nvCxnSpPr>
        <p:spPr>
          <a:xfrm>
            <a:off x="6783971" y="2728132"/>
            <a:ext cx="2254828" cy="0"/>
          </a:xfrm>
          <a:prstGeom prst="line">
            <a:avLst/>
          </a:prstGeom>
          <a:ln w="381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 name="Straight Connector 1">
            <a:extLst>
              <a:ext uri="{FF2B5EF4-FFF2-40B4-BE49-F238E27FC236}">
                <a16:creationId xmlns:a16="http://schemas.microsoft.com/office/drawing/2014/main" id="{7F38D686-9972-5399-CA59-0C4DFCE09709}"/>
              </a:ext>
            </a:extLst>
          </p:cNvPr>
          <p:cNvCxnSpPr/>
          <p:nvPr/>
        </p:nvCxnSpPr>
        <p:spPr>
          <a:xfrm>
            <a:off x="4278603" y="4928807"/>
            <a:ext cx="2254828" cy="0"/>
          </a:xfrm>
          <a:prstGeom prst="line">
            <a:avLst/>
          </a:prstGeom>
          <a:ln w="38100">
            <a:solidFill>
              <a:schemeClr val="tx1"/>
            </a:solidFill>
          </a:ln>
        </p:spPr>
        <p:style>
          <a:lnRef idx="2">
            <a:schemeClr val="accent1"/>
          </a:lnRef>
          <a:fillRef idx="0">
            <a:schemeClr val="accent1"/>
          </a:fillRef>
          <a:effectRef idx="1">
            <a:schemeClr val="accent1"/>
          </a:effectRef>
          <a:fontRef idx="minor">
            <a:schemeClr val="tx1"/>
          </a:fontRef>
        </p:style>
      </p:cxnSp>
      <p:sp>
        <p:nvSpPr>
          <p:cNvPr id="6" name="Oval 5">
            <a:extLst>
              <a:ext uri="{FF2B5EF4-FFF2-40B4-BE49-F238E27FC236}">
                <a16:creationId xmlns:a16="http://schemas.microsoft.com/office/drawing/2014/main" id="{6DC43FF2-08F0-5A56-CE1A-9D0CE77CDEA4}"/>
              </a:ext>
            </a:extLst>
          </p:cNvPr>
          <p:cNvSpPr/>
          <p:nvPr/>
        </p:nvSpPr>
        <p:spPr>
          <a:xfrm>
            <a:off x="8139985" y="2971800"/>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C7F6A216-A8B2-02EF-14C1-B17F35E6F293}"/>
              </a:ext>
            </a:extLst>
          </p:cNvPr>
          <p:cNvSpPr/>
          <p:nvPr/>
        </p:nvSpPr>
        <p:spPr>
          <a:xfrm>
            <a:off x="7239873" y="3638854"/>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a:extLst>
              <a:ext uri="{FF2B5EF4-FFF2-40B4-BE49-F238E27FC236}">
                <a16:creationId xmlns:a16="http://schemas.microsoft.com/office/drawing/2014/main" id="{7A8B21F3-E4B0-530B-8C11-F93B0F558249}"/>
              </a:ext>
            </a:extLst>
          </p:cNvPr>
          <p:cNvSpPr/>
          <p:nvPr/>
        </p:nvSpPr>
        <p:spPr>
          <a:xfrm>
            <a:off x="8139985" y="3638854"/>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a:extLst>
              <a:ext uri="{FF2B5EF4-FFF2-40B4-BE49-F238E27FC236}">
                <a16:creationId xmlns:a16="http://schemas.microsoft.com/office/drawing/2014/main" id="{BD3968AC-87F9-F7CE-43EC-039A277DCF2F}"/>
              </a:ext>
            </a:extLst>
          </p:cNvPr>
          <p:cNvSpPr/>
          <p:nvPr/>
        </p:nvSpPr>
        <p:spPr>
          <a:xfrm>
            <a:off x="7262318" y="431064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a:extLst>
              <a:ext uri="{FF2B5EF4-FFF2-40B4-BE49-F238E27FC236}">
                <a16:creationId xmlns:a16="http://schemas.microsoft.com/office/drawing/2014/main" id="{F854BDFA-52B6-74EB-B6EB-1CB13DCFA97A}"/>
              </a:ext>
            </a:extLst>
          </p:cNvPr>
          <p:cNvSpPr/>
          <p:nvPr/>
        </p:nvSpPr>
        <p:spPr>
          <a:xfrm>
            <a:off x="8140167" y="4309717"/>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a:extLst>
              <a:ext uri="{FF2B5EF4-FFF2-40B4-BE49-F238E27FC236}">
                <a16:creationId xmlns:a16="http://schemas.microsoft.com/office/drawing/2014/main" id="{7C03A62A-D3A1-7D65-BB93-F14174ABAABB}"/>
              </a:ext>
            </a:extLst>
          </p:cNvPr>
          <p:cNvSpPr/>
          <p:nvPr/>
        </p:nvSpPr>
        <p:spPr>
          <a:xfrm>
            <a:off x="8296555" y="2021907"/>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16">
            <a:extLst>
              <a:ext uri="{FF2B5EF4-FFF2-40B4-BE49-F238E27FC236}">
                <a16:creationId xmlns:a16="http://schemas.microsoft.com/office/drawing/2014/main" id="{2D0334AD-3A62-F6B8-52FE-9CE9CD9F7A75}"/>
              </a:ext>
            </a:extLst>
          </p:cNvPr>
          <p:cNvSpPr/>
          <p:nvPr/>
        </p:nvSpPr>
        <p:spPr>
          <a:xfrm>
            <a:off x="7697073" y="1441696"/>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5" name="Audio 24">
            <a:extLst>
              <a:ext uri="{FF2B5EF4-FFF2-40B4-BE49-F238E27FC236}">
                <a16:creationId xmlns:a16="http://schemas.microsoft.com/office/drawing/2014/main" id="{1F14DA50-3D1E-DA08-F053-43B6084BEB01}"/>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368696158"/>
      </p:ext>
    </p:extLst>
  </p:cSld>
  <p:clrMapOvr>
    <a:masterClrMapping/>
  </p:clrMapOvr>
  <mc:AlternateContent xmlns:mc="http://schemas.openxmlformats.org/markup-compatibility/2006" xmlns:p14="http://schemas.microsoft.com/office/powerpoint/2010/main">
    <mc:Choice Requires="p14">
      <p:transition spd="slow" p14:dur="2000" advClick="0" advTm="20998"/>
    </mc:Choice>
    <mc:Fallback xmlns="">
      <p:transition spd="slow" advClick="0" advTm="2099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5"/>
                                        </p:tgtEl>
                                      </p:cBhvr>
                                    </p:cmd>
                                  </p:childTnLst>
                                </p:cTn>
                              </p:par>
                            </p:childTnLst>
                          </p:cTn>
                        </p:par>
                        <p:par>
                          <p:cTn id="7" fill="hold">
                            <p:stCondLst>
                              <p:cond delay="0"/>
                            </p:stCondLst>
                            <p:childTnLst>
                              <p:par>
                                <p:cTn id="8" presetID="27" presetClass="emph" presetSubtype="0" fill="remove" grpId="0" nodeType="afterEffect">
                                  <p:stCondLst>
                                    <p:cond delay="4500"/>
                                  </p:stCondLst>
                                  <p:childTnLst>
                                    <p:animClr clrSpc="rgb" dir="cw">
                                      <p:cBhvr override="childStyle">
                                        <p:cTn id="9" dur="500" autoRev="1" fill="remove"/>
                                        <p:tgtEl>
                                          <p:spTgt spid="13"/>
                                        </p:tgtEl>
                                        <p:attrNameLst>
                                          <p:attrName>style.color</p:attrName>
                                        </p:attrNameLst>
                                      </p:cBhvr>
                                      <p:to>
                                        <a:schemeClr val="bg1"/>
                                      </p:to>
                                    </p:animClr>
                                    <p:animClr clrSpc="rgb" dir="cw">
                                      <p:cBhvr>
                                        <p:cTn id="10" dur="500" autoRev="1" fill="remove"/>
                                        <p:tgtEl>
                                          <p:spTgt spid="13"/>
                                        </p:tgtEl>
                                        <p:attrNameLst>
                                          <p:attrName>fillcolor</p:attrName>
                                        </p:attrNameLst>
                                      </p:cBhvr>
                                      <p:to>
                                        <a:schemeClr val="bg1"/>
                                      </p:to>
                                    </p:animClr>
                                    <p:set>
                                      <p:cBhvr>
                                        <p:cTn id="11" dur="500" autoRev="1" fill="remove"/>
                                        <p:tgtEl>
                                          <p:spTgt spid="13"/>
                                        </p:tgtEl>
                                        <p:attrNameLst>
                                          <p:attrName>fill.type</p:attrName>
                                        </p:attrNameLst>
                                      </p:cBhvr>
                                      <p:to>
                                        <p:strVal val="solid"/>
                                      </p:to>
                                    </p:set>
                                    <p:set>
                                      <p:cBhvr>
                                        <p:cTn id="12" dur="500" autoRev="1" fill="remove"/>
                                        <p:tgtEl>
                                          <p:spTgt spid="13"/>
                                        </p:tgtEl>
                                        <p:attrNameLst>
                                          <p:attrName>fill.on</p:attrName>
                                        </p:attrNameLst>
                                      </p:cBhvr>
                                      <p:to>
                                        <p:strVal val="true"/>
                                      </p:to>
                                    </p:set>
                                  </p:childTnLst>
                                </p:cTn>
                              </p:par>
                            </p:childTnLst>
                          </p:cTn>
                        </p:par>
                        <p:par>
                          <p:cTn id="13" fill="hold">
                            <p:stCondLst>
                              <p:cond delay="5500"/>
                            </p:stCondLst>
                            <p:childTnLst>
                              <p:par>
                                <p:cTn id="14" presetID="27" presetClass="emph" presetSubtype="0" fill="remove" grpId="0" nodeType="afterEffect">
                                  <p:stCondLst>
                                    <p:cond delay="1000"/>
                                  </p:stCondLst>
                                  <p:childTnLst>
                                    <p:animClr clrSpc="rgb" dir="cw">
                                      <p:cBhvr override="childStyle">
                                        <p:cTn id="15" dur="500" autoRev="1" fill="remove"/>
                                        <p:tgtEl>
                                          <p:spTgt spid="5"/>
                                        </p:tgtEl>
                                        <p:attrNameLst>
                                          <p:attrName>style.color</p:attrName>
                                        </p:attrNameLst>
                                      </p:cBhvr>
                                      <p:to>
                                        <a:schemeClr val="bg1"/>
                                      </p:to>
                                    </p:animClr>
                                    <p:animClr clrSpc="rgb" dir="cw">
                                      <p:cBhvr>
                                        <p:cTn id="16" dur="500" autoRev="1" fill="remove"/>
                                        <p:tgtEl>
                                          <p:spTgt spid="5"/>
                                        </p:tgtEl>
                                        <p:attrNameLst>
                                          <p:attrName>fillcolor</p:attrName>
                                        </p:attrNameLst>
                                      </p:cBhvr>
                                      <p:to>
                                        <a:schemeClr val="bg1"/>
                                      </p:to>
                                    </p:animClr>
                                    <p:set>
                                      <p:cBhvr>
                                        <p:cTn id="17" dur="500" autoRev="1" fill="remove"/>
                                        <p:tgtEl>
                                          <p:spTgt spid="5"/>
                                        </p:tgtEl>
                                        <p:attrNameLst>
                                          <p:attrName>fill.type</p:attrName>
                                        </p:attrNameLst>
                                      </p:cBhvr>
                                      <p:to>
                                        <p:strVal val="solid"/>
                                      </p:to>
                                    </p:set>
                                    <p:set>
                                      <p:cBhvr>
                                        <p:cTn id="18" dur="500" autoRev="1" fill="remove"/>
                                        <p:tgtEl>
                                          <p:spTgt spid="5"/>
                                        </p:tgtEl>
                                        <p:attrNameLst>
                                          <p:attrName>fill.on</p:attrName>
                                        </p:attrNameLst>
                                      </p:cBhvr>
                                      <p:to>
                                        <p:strVal val="true"/>
                                      </p:to>
                                    </p:set>
                                  </p:childTnLst>
                                </p:cTn>
                              </p:par>
                              <p:par>
                                <p:cTn id="19" presetID="27" presetClass="emph" presetSubtype="0" fill="remove" grpId="0" nodeType="withEffect">
                                  <p:stCondLst>
                                    <p:cond delay="1000"/>
                                  </p:stCondLst>
                                  <p:childTnLst>
                                    <p:animClr clrSpc="rgb" dir="cw">
                                      <p:cBhvr override="childStyle">
                                        <p:cTn id="20" dur="500" autoRev="1" fill="remove"/>
                                        <p:tgtEl>
                                          <p:spTgt spid="6"/>
                                        </p:tgtEl>
                                        <p:attrNameLst>
                                          <p:attrName>style.color</p:attrName>
                                        </p:attrNameLst>
                                      </p:cBhvr>
                                      <p:to>
                                        <a:schemeClr val="bg1"/>
                                      </p:to>
                                    </p:animClr>
                                    <p:animClr clrSpc="rgb" dir="cw">
                                      <p:cBhvr>
                                        <p:cTn id="21" dur="500" autoRev="1" fill="remove"/>
                                        <p:tgtEl>
                                          <p:spTgt spid="6"/>
                                        </p:tgtEl>
                                        <p:attrNameLst>
                                          <p:attrName>fillcolor</p:attrName>
                                        </p:attrNameLst>
                                      </p:cBhvr>
                                      <p:to>
                                        <a:schemeClr val="bg1"/>
                                      </p:to>
                                    </p:animClr>
                                    <p:set>
                                      <p:cBhvr>
                                        <p:cTn id="22" dur="500" autoRev="1" fill="remove"/>
                                        <p:tgtEl>
                                          <p:spTgt spid="6"/>
                                        </p:tgtEl>
                                        <p:attrNameLst>
                                          <p:attrName>fill.type</p:attrName>
                                        </p:attrNameLst>
                                      </p:cBhvr>
                                      <p:to>
                                        <p:strVal val="solid"/>
                                      </p:to>
                                    </p:set>
                                    <p:set>
                                      <p:cBhvr>
                                        <p:cTn id="23" dur="500" autoRev="1" fill="remove"/>
                                        <p:tgtEl>
                                          <p:spTgt spid="6"/>
                                        </p:tgtEl>
                                        <p:attrNameLst>
                                          <p:attrName>fill.on</p:attrName>
                                        </p:attrNameLst>
                                      </p:cBhvr>
                                      <p:to>
                                        <p:strVal val="true"/>
                                      </p:to>
                                    </p:set>
                                  </p:childTnLst>
                                </p:cTn>
                              </p:par>
                              <p:par>
                                <p:cTn id="24" presetID="27" presetClass="emph" presetSubtype="0" fill="remove" grpId="0" nodeType="withEffect">
                                  <p:stCondLst>
                                    <p:cond delay="1000"/>
                                  </p:stCondLst>
                                  <p:childTnLst>
                                    <p:animClr clrSpc="rgb" dir="cw">
                                      <p:cBhvr override="childStyle">
                                        <p:cTn id="25" dur="500" autoRev="1" fill="remove"/>
                                        <p:tgtEl>
                                          <p:spTgt spid="7"/>
                                        </p:tgtEl>
                                        <p:attrNameLst>
                                          <p:attrName>style.color</p:attrName>
                                        </p:attrNameLst>
                                      </p:cBhvr>
                                      <p:to>
                                        <a:schemeClr val="bg1"/>
                                      </p:to>
                                    </p:animClr>
                                    <p:animClr clrSpc="rgb" dir="cw">
                                      <p:cBhvr>
                                        <p:cTn id="26" dur="500" autoRev="1" fill="remove"/>
                                        <p:tgtEl>
                                          <p:spTgt spid="7"/>
                                        </p:tgtEl>
                                        <p:attrNameLst>
                                          <p:attrName>fillcolor</p:attrName>
                                        </p:attrNameLst>
                                      </p:cBhvr>
                                      <p:to>
                                        <a:schemeClr val="bg1"/>
                                      </p:to>
                                    </p:animClr>
                                    <p:set>
                                      <p:cBhvr>
                                        <p:cTn id="27" dur="500" autoRev="1" fill="remove"/>
                                        <p:tgtEl>
                                          <p:spTgt spid="7"/>
                                        </p:tgtEl>
                                        <p:attrNameLst>
                                          <p:attrName>fill.type</p:attrName>
                                        </p:attrNameLst>
                                      </p:cBhvr>
                                      <p:to>
                                        <p:strVal val="solid"/>
                                      </p:to>
                                    </p:set>
                                    <p:set>
                                      <p:cBhvr>
                                        <p:cTn id="28" dur="500" autoRev="1" fill="remove"/>
                                        <p:tgtEl>
                                          <p:spTgt spid="7"/>
                                        </p:tgtEl>
                                        <p:attrNameLst>
                                          <p:attrName>fill.on</p:attrName>
                                        </p:attrNameLst>
                                      </p:cBhvr>
                                      <p:to>
                                        <p:strVal val="true"/>
                                      </p:to>
                                    </p:set>
                                  </p:childTnLst>
                                </p:cTn>
                              </p:par>
                              <p:par>
                                <p:cTn id="29" presetID="27" presetClass="emph" presetSubtype="0" fill="remove" grpId="0" nodeType="withEffect">
                                  <p:stCondLst>
                                    <p:cond delay="1000"/>
                                  </p:stCondLst>
                                  <p:childTnLst>
                                    <p:animClr clrSpc="rgb" dir="cw">
                                      <p:cBhvr override="childStyle">
                                        <p:cTn id="30" dur="500" autoRev="1" fill="remove"/>
                                        <p:tgtEl>
                                          <p:spTgt spid="10"/>
                                        </p:tgtEl>
                                        <p:attrNameLst>
                                          <p:attrName>style.color</p:attrName>
                                        </p:attrNameLst>
                                      </p:cBhvr>
                                      <p:to>
                                        <a:schemeClr val="bg1"/>
                                      </p:to>
                                    </p:animClr>
                                    <p:animClr clrSpc="rgb" dir="cw">
                                      <p:cBhvr>
                                        <p:cTn id="31" dur="500" autoRev="1" fill="remove"/>
                                        <p:tgtEl>
                                          <p:spTgt spid="10"/>
                                        </p:tgtEl>
                                        <p:attrNameLst>
                                          <p:attrName>fillcolor</p:attrName>
                                        </p:attrNameLst>
                                      </p:cBhvr>
                                      <p:to>
                                        <a:schemeClr val="bg1"/>
                                      </p:to>
                                    </p:animClr>
                                    <p:set>
                                      <p:cBhvr>
                                        <p:cTn id="32" dur="500" autoRev="1" fill="remove"/>
                                        <p:tgtEl>
                                          <p:spTgt spid="10"/>
                                        </p:tgtEl>
                                        <p:attrNameLst>
                                          <p:attrName>fill.type</p:attrName>
                                        </p:attrNameLst>
                                      </p:cBhvr>
                                      <p:to>
                                        <p:strVal val="solid"/>
                                      </p:to>
                                    </p:set>
                                    <p:set>
                                      <p:cBhvr>
                                        <p:cTn id="33" dur="500" autoRev="1" fill="remove"/>
                                        <p:tgtEl>
                                          <p:spTgt spid="10"/>
                                        </p:tgtEl>
                                        <p:attrNameLst>
                                          <p:attrName>fill.on</p:attrName>
                                        </p:attrNameLst>
                                      </p:cBhvr>
                                      <p:to>
                                        <p:strVal val="true"/>
                                      </p:to>
                                    </p:set>
                                  </p:childTnLst>
                                </p:cTn>
                              </p:par>
                              <p:par>
                                <p:cTn id="34" presetID="27" presetClass="emph" presetSubtype="0" fill="remove" grpId="0" nodeType="withEffect">
                                  <p:stCondLst>
                                    <p:cond delay="1000"/>
                                  </p:stCondLst>
                                  <p:childTnLst>
                                    <p:animClr clrSpc="rgb" dir="cw">
                                      <p:cBhvr override="childStyle">
                                        <p:cTn id="35" dur="500" autoRev="1" fill="remove"/>
                                        <p:tgtEl>
                                          <p:spTgt spid="14"/>
                                        </p:tgtEl>
                                        <p:attrNameLst>
                                          <p:attrName>style.color</p:attrName>
                                        </p:attrNameLst>
                                      </p:cBhvr>
                                      <p:to>
                                        <a:schemeClr val="bg1"/>
                                      </p:to>
                                    </p:animClr>
                                    <p:animClr clrSpc="rgb" dir="cw">
                                      <p:cBhvr>
                                        <p:cTn id="36" dur="500" autoRev="1" fill="remove"/>
                                        <p:tgtEl>
                                          <p:spTgt spid="14"/>
                                        </p:tgtEl>
                                        <p:attrNameLst>
                                          <p:attrName>fillcolor</p:attrName>
                                        </p:attrNameLst>
                                      </p:cBhvr>
                                      <p:to>
                                        <a:schemeClr val="bg1"/>
                                      </p:to>
                                    </p:animClr>
                                    <p:set>
                                      <p:cBhvr>
                                        <p:cTn id="37" dur="500" autoRev="1" fill="remove"/>
                                        <p:tgtEl>
                                          <p:spTgt spid="14"/>
                                        </p:tgtEl>
                                        <p:attrNameLst>
                                          <p:attrName>fill.type</p:attrName>
                                        </p:attrNameLst>
                                      </p:cBhvr>
                                      <p:to>
                                        <p:strVal val="solid"/>
                                      </p:to>
                                    </p:set>
                                    <p:set>
                                      <p:cBhvr>
                                        <p:cTn id="38" dur="500" autoRev="1" fill="remove"/>
                                        <p:tgtEl>
                                          <p:spTgt spid="14"/>
                                        </p:tgtEl>
                                        <p:attrNameLst>
                                          <p:attrName>fill.on</p:attrName>
                                        </p:attrNameLst>
                                      </p:cBhvr>
                                      <p:to>
                                        <p:strVal val="true"/>
                                      </p:to>
                                    </p:set>
                                  </p:childTnLst>
                                </p:cTn>
                              </p:par>
                              <p:par>
                                <p:cTn id="39" presetID="27" presetClass="emph" presetSubtype="0" fill="remove" grpId="0" nodeType="withEffect">
                                  <p:stCondLst>
                                    <p:cond delay="1000"/>
                                  </p:stCondLst>
                                  <p:childTnLst>
                                    <p:animClr clrSpc="rgb" dir="cw">
                                      <p:cBhvr override="childStyle">
                                        <p:cTn id="40" dur="500" autoRev="1" fill="remove"/>
                                        <p:tgtEl>
                                          <p:spTgt spid="15"/>
                                        </p:tgtEl>
                                        <p:attrNameLst>
                                          <p:attrName>style.color</p:attrName>
                                        </p:attrNameLst>
                                      </p:cBhvr>
                                      <p:to>
                                        <a:schemeClr val="bg1"/>
                                      </p:to>
                                    </p:animClr>
                                    <p:animClr clrSpc="rgb" dir="cw">
                                      <p:cBhvr>
                                        <p:cTn id="41" dur="500" autoRev="1" fill="remove"/>
                                        <p:tgtEl>
                                          <p:spTgt spid="15"/>
                                        </p:tgtEl>
                                        <p:attrNameLst>
                                          <p:attrName>fillcolor</p:attrName>
                                        </p:attrNameLst>
                                      </p:cBhvr>
                                      <p:to>
                                        <a:schemeClr val="bg1"/>
                                      </p:to>
                                    </p:animClr>
                                    <p:set>
                                      <p:cBhvr>
                                        <p:cTn id="42" dur="500" autoRev="1" fill="remove"/>
                                        <p:tgtEl>
                                          <p:spTgt spid="15"/>
                                        </p:tgtEl>
                                        <p:attrNameLst>
                                          <p:attrName>fill.type</p:attrName>
                                        </p:attrNameLst>
                                      </p:cBhvr>
                                      <p:to>
                                        <p:strVal val="solid"/>
                                      </p:to>
                                    </p:set>
                                    <p:set>
                                      <p:cBhvr>
                                        <p:cTn id="43" dur="500" autoRev="1" fill="remove"/>
                                        <p:tgtEl>
                                          <p:spTgt spid="15"/>
                                        </p:tgtEl>
                                        <p:attrNameLst>
                                          <p:attrName>fill.on</p:attrName>
                                        </p:attrNameLst>
                                      </p:cBhvr>
                                      <p:to>
                                        <p:strVal val="true"/>
                                      </p:to>
                                    </p:set>
                                  </p:childTnLst>
                                </p:cTn>
                              </p:par>
                            </p:childTnLst>
                          </p:cTn>
                        </p:par>
                        <p:par>
                          <p:cTn id="44" fill="hold">
                            <p:stCondLst>
                              <p:cond delay="7500"/>
                            </p:stCondLst>
                            <p:childTnLst>
                              <p:par>
                                <p:cTn id="45" presetID="27" presetClass="emph" presetSubtype="0" fill="remove" grpId="0" nodeType="afterEffect">
                                  <p:stCondLst>
                                    <p:cond delay="1000"/>
                                  </p:stCondLst>
                                  <p:childTnLst>
                                    <p:animClr clrSpc="rgb" dir="cw">
                                      <p:cBhvr override="childStyle">
                                        <p:cTn id="46" dur="500" autoRev="1" fill="remove"/>
                                        <p:tgtEl>
                                          <p:spTgt spid="8"/>
                                        </p:tgtEl>
                                        <p:attrNameLst>
                                          <p:attrName>style.color</p:attrName>
                                        </p:attrNameLst>
                                      </p:cBhvr>
                                      <p:to>
                                        <a:schemeClr val="bg1"/>
                                      </p:to>
                                    </p:animClr>
                                    <p:animClr clrSpc="rgb" dir="cw">
                                      <p:cBhvr>
                                        <p:cTn id="47" dur="500" autoRev="1" fill="remove"/>
                                        <p:tgtEl>
                                          <p:spTgt spid="8"/>
                                        </p:tgtEl>
                                        <p:attrNameLst>
                                          <p:attrName>fillcolor</p:attrName>
                                        </p:attrNameLst>
                                      </p:cBhvr>
                                      <p:to>
                                        <a:schemeClr val="bg1"/>
                                      </p:to>
                                    </p:animClr>
                                    <p:set>
                                      <p:cBhvr>
                                        <p:cTn id="48" dur="500" autoRev="1" fill="remove"/>
                                        <p:tgtEl>
                                          <p:spTgt spid="8"/>
                                        </p:tgtEl>
                                        <p:attrNameLst>
                                          <p:attrName>fill.type</p:attrName>
                                        </p:attrNameLst>
                                      </p:cBhvr>
                                      <p:to>
                                        <p:strVal val="solid"/>
                                      </p:to>
                                    </p:set>
                                    <p:set>
                                      <p:cBhvr>
                                        <p:cTn id="49" dur="500" autoRev="1" fill="remove"/>
                                        <p:tgtEl>
                                          <p:spTgt spid="8"/>
                                        </p:tgtEl>
                                        <p:attrNameLst>
                                          <p:attrName>fill.on</p:attrName>
                                        </p:attrNameLst>
                                      </p:cBhvr>
                                      <p:to>
                                        <p:strVal val="true"/>
                                      </p:to>
                                    </p:set>
                                  </p:childTnLst>
                                </p:cTn>
                              </p:par>
                            </p:childTnLst>
                          </p:cTn>
                        </p:par>
                        <p:par>
                          <p:cTn id="50" fill="hold">
                            <p:stCondLst>
                              <p:cond delay="9500"/>
                            </p:stCondLst>
                            <p:childTnLst>
                              <p:par>
                                <p:cTn id="51" presetID="27" presetClass="emph" presetSubtype="0" fill="remove" grpId="0" nodeType="afterEffect">
                                  <p:stCondLst>
                                    <p:cond delay="1000"/>
                                  </p:stCondLst>
                                  <p:childTnLst>
                                    <p:animClr clrSpc="rgb" dir="cw">
                                      <p:cBhvr override="childStyle">
                                        <p:cTn id="52" dur="500" autoRev="1" fill="remove"/>
                                        <p:tgtEl>
                                          <p:spTgt spid="17"/>
                                        </p:tgtEl>
                                        <p:attrNameLst>
                                          <p:attrName>style.color</p:attrName>
                                        </p:attrNameLst>
                                      </p:cBhvr>
                                      <p:to>
                                        <a:schemeClr val="bg1"/>
                                      </p:to>
                                    </p:animClr>
                                    <p:animClr clrSpc="rgb" dir="cw">
                                      <p:cBhvr>
                                        <p:cTn id="53" dur="500" autoRev="1" fill="remove"/>
                                        <p:tgtEl>
                                          <p:spTgt spid="17"/>
                                        </p:tgtEl>
                                        <p:attrNameLst>
                                          <p:attrName>fillcolor</p:attrName>
                                        </p:attrNameLst>
                                      </p:cBhvr>
                                      <p:to>
                                        <a:schemeClr val="bg1"/>
                                      </p:to>
                                    </p:animClr>
                                    <p:set>
                                      <p:cBhvr>
                                        <p:cTn id="54" dur="500" autoRev="1" fill="remove"/>
                                        <p:tgtEl>
                                          <p:spTgt spid="17"/>
                                        </p:tgtEl>
                                        <p:attrNameLst>
                                          <p:attrName>fill.type</p:attrName>
                                        </p:attrNameLst>
                                      </p:cBhvr>
                                      <p:to>
                                        <p:strVal val="solid"/>
                                      </p:to>
                                    </p:set>
                                    <p:set>
                                      <p:cBhvr>
                                        <p:cTn id="55" dur="500" autoRev="1" fill="remove"/>
                                        <p:tgtEl>
                                          <p:spTgt spid="17"/>
                                        </p:tgtEl>
                                        <p:attrNameLst>
                                          <p:attrName>fill.on</p:attrName>
                                        </p:attrNameLst>
                                      </p:cBhvr>
                                      <p:to>
                                        <p:strVal val="true"/>
                                      </p:to>
                                    </p:set>
                                  </p:childTnLst>
                                </p:cTn>
                              </p:par>
                            </p:childTnLst>
                          </p:cTn>
                        </p:par>
                        <p:par>
                          <p:cTn id="56" fill="hold">
                            <p:stCondLst>
                              <p:cond delay="11500"/>
                            </p:stCondLst>
                            <p:childTnLst>
                              <p:par>
                                <p:cTn id="57" presetID="27" presetClass="emph" presetSubtype="0" fill="remove" grpId="0" nodeType="afterEffect">
                                  <p:stCondLst>
                                    <p:cond delay="1000"/>
                                  </p:stCondLst>
                                  <p:childTnLst>
                                    <p:animClr clrSpc="rgb" dir="cw">
                                      <p:cBhvr override="childStyle">
                                        <p:cTn id="58" dur="500" autoRev="1" fill="remove"/>
                                        <p:tgtEl>
                                          <p:spTgt spid="16"/>
                                        </p:tgtEl>
                                        <p:attrNameLst>
                                          <p:attrName>style.color</p:attrName>
                                        </p:attrNameLst>
                                      </p:cBhvr>
                                      <p:to>
                                        <a:schemeClr val="bg1"/>
                                      </p:to>
                                    </p:animClr>
                                    <p:animClr clrSpc="rgb" dir="cw">
                                      <p:cBhvr>
                                        <p:cTn id="59" dur="500" autoRev="1" fill="remove"/>
                                        <p:tgtEl>
                                          <p:spTgt spid="16"/>
                                        </p:tgtEl>
                                        <p:attrNameLst>
                                          <p:attrName>fillcolor</p:attrName>
                                        </p:attrNameLst>
                                      </p:cBhvr>
                                      <p:to>
                                        <a:schemeClr val="bg1"/>
                                      </p:to>
                                    </p:animClr>
                                    <p:set>
                                      <p:cBhvr>
                                        <p:cTn id="60" dur="500" autoRev="1" fill="remove"/>
                                        <p:tgtEl>
                                          <p:spTgt spid="16"/>
                                        </p:tgtEl>
                                        <p:attrNameLst>
                                          <p:attrName>fill.type</p:attrName>
                                        </p:attrNameLst>
                                      </p:cBhvr>
                                      <p:to>
                                        <p:strVal val="solid"/>
                                      </p:to>
                                    </p:set>
                                    <p:set>
                                      <p:cBhvr>
                                        <p:cTn id="61" dur="500" autoRev="1" fill="remove"/>
                                        <p:tgtEl>
                                          <p:spTgt spid="16"/>
                                        </p:tgtEl>
                                        <p:attrNameLst>
                                          <p:attrName>fill.on</p:attrName>
                                        </p:attrNameLst>
                                      </p:cBhvr>
                                      <p:to>
                                        <p:strVal val="true"/>
                                      </p:to>
                                    </p:set>
                                  </p:childTnLst>
                                </p:cTn>
                              </p:par>
                            </p:childTnLst>
                          </p:cTn>
                        </p:par>
                        <p:par>
                          <p:cTn id="62" fill="hold">
                            <p:stCondLst>
                              <p:cond delay="13500"/>
                            </p:stCondLst>
                            <p:childTnLst>
                              <p:par>
                                <p:cTn id="63" presetID="6" presetClass="emph" presetSubtype="0" fill="remove" grpId="0" nodeType="afterEffect">
                                  <p:stCondLst>
                                    <p:cond delay="500"/>
                                  </p:stCondLst>
                                  <p:childTnLst>
                                    <p:animScale>
                                      <p:cBhvr>
                                        <p:cTn id="64" dur="1000" fill="hold"/>
                                        <p:tgtEl>
                                          <p:spTgt spid="11"/>
                                        </p:tgtEl>
                                      </p:cBhvr>
                                      <p:by x="150000" y="150000"/>
                                    </p:animScale>
                                  </p:childTnLst>
                                </p:cTn>
                              </p:par>
                            </p:childTnLst>
                          </p:cTn>
                        </p:par>
                        <p:par>
                          <p:cTn id="65" fill="hold">
                            <p:stCondLst>
                              <p:cond delay="15000"/>
                            </p:stCondLst>
                            <p:childTnLst>
                              <p:par>
                                <p:cTn id="66" presetID="6" presetClass="emph" presetSubtype="0" fill="remove" grpId="0" nodeType="afterEffect">
                                  <p:stCondLst>
                                    <p:cond delay="0"/>
                                  </p:stCondLst>
                                  <p:childTnLst>
                                    <p:animScale>
                                      <p:cBhvr>
                                        <p:cTn id="67" dur="1000" fill="hold"/>
                                        <p:tgtEl>
                                          <p:spTgt spid="12"/>
                                        </p:tgtEl>
                                      </p:cBhvr>
                                      <p:by x="150000" y="150000"/>
                                    </p:animScale>
                                  </p:childTnLst>
                                </p:cTn>
                              </p:par>
                            </p:childTnLst>
                          </p:cTn>
                        </p:par>
                        <p:par>
                          <p:cTn id="68" fill="hold">
                            <p:stCondLst>
                              <p:cond delay="16000"/>
                            </p:stCondLst>
                            <p:childTnLst>
                              <p:par>
                                <p:cTn id="69" presetID="6" presetClass="emph" presetSubtype="0" fill="remove" grpId="1" nodeType="afterEffect">
                                  <p:stCondLst>
                                    <p:cond delay="0"/>
                                  </p:stCondLst>
                                  <p:childTnLst>
                                    <p:animScale>
                                      <p:cBhvr>
                                        <p:cTn id="70" dur="1000" fill="hold"/>
                                        <p:tgtEl>
                                          <p:spTgt spid="13"/>
                                        </p:tgtEl>
                                      </p:cBhvr>
                                      <p:by x="150000" y="150000"/>
                                    </p:animScale>
                                  </p:childTnLst>
                                </p:cTn>
                              </p:par>
                            </p:childTnLst>
                          </p:cTn>
                        </p:par>
                        <p:par>
                          <p:cTn id="71" fill="hold">
                            <p:stCondLst>
                              <p:cond delay="17000"/>
                            </p:stCondLst>
                            <p:childTnLst>
                              <p:par>
                                <p:cTn id="72" presetID="3" presetClass="entr" presetSubtype="10" fill="hold" nodeType="afterEffect">
                                  <p:stCondLst>
                                    <p:cond delay="0"/>
                                  </p:stCondLst>
                                  <p:childTnLst>
                                    <p:set>
                                      <p:cBhvr>
                                        <p:cTn id="73" dur="1" fill="hold">
                                          <p:stCondLst>
                                            <p:cond delay="0"/>
                                          </p:stCondLst>
                                        </p:cTn>
                                        <p:tgtEl>
                                          <p:spTgt spid="2"/>
                                        </p:tgtEl>
                                        <p:attrNameLst>
                                          <p:attrName>style.visibility</p:attrName>
                                        </p:attrNameLst>
                                      </p:cBhvr>
                                      <p:to>
                                        <p:strVal val="visible"/>
                                      </p:to>
                                    </p:set>
                                    <p:animEffect transition="in" filter="blinds(horizontal)">
                                      <p:cBhvr>
                                        <p:cTn id="74" dur="500"/>
                                        <p:tgtEl>
                                          <p:spTgt spid="2"/>
                                        </p:tgtEl>
                                      </p:cBhvr>
                                    </p:animEffect>
                                  </p:childTnLst>
                                </p:cTn>
                              </p:par>
                            </p:childTnLst>
                          </p:cTn>
                        </p:par>
                        <p:par>
                          <p:cTn id="75" fill="hold">
                            <p:stCondLst>
                              <p:cond delay="17500"/>
                            </p:stCondLst>
                            <p:childTnLst>
                              <p:par>
                                <p:cTn id="76" presetID="1" presetClass="entr" presetSubtype="0" fill="hold" grpId="0" nodeType="afterEffect">
                                  <p:stCondLst>
                                    <p:cond delay="0"/>
                                  </p:stCondLst>
                                  <p:childTnLst>
                                    <p:set>
                                      <p:cBhvr>
                                        <p:cTn id="77"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8" fill="hold" display="0">
                  <p:stCondLst>
                    <p:cond delay="indefinite"/>
                  </p:stCondLst>
                  <p:endCondLst>
                    <p:cond evt="onStopAudio" delay="0">
                      <p:tgtEl>
                        <p:sldTgt/>
                      </p:tgtEl>
                    </p:cond>
                  </p:endCondLst>
                </p:cTn>
                <p:tgtEl>
                  <p:spTgt spid="25"/>
                </p:tgtEl>
              </p:cMediaNode>
            </p:audio>
          </p:childTnLst>
        </p:cTn>
      </p:par>
    </p:tnLst>
    <p:bldLst>
      <p:bldP spid="5" grpId="0" animBg="1"/>
      <p:bldP spid="8" grpId="0" animBg="1"/>
      <p:bldP spid="11" grpId="0"/>
      <p:bldP spid="13" grpId="0"/>
      <p:bldP spid="13" grpId="1"/>
      <p:bldP spid="3" grpId="0"/>
      <p:bldP spid="12" grpId="0"/>
      <p:bldP spid="6" grpId="0" animBg="1"/>
      <p:bldP spid="7" grpId="0" animBg="1"/>
      <p:bldP spid="10" grpId="0" animBg="1"/>
      <p:bldP spid="14" grpId="0" animBg="1"/>
      <p:bldP spid="15" grpId="0" animBg="1"/>
      <p:bldP spid="16" grpId="0" animBg="1"/>
      <p:bldP spid="17"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6CA05B-766B-6DB6-4B25-DFEAB243AB41}"/>
            </a:ext>
          </a:extLst>
        </p:cNvPr>
        <p:cNvGrpSpPr/>
        <p:nvPr/>
      </p:nvGrpSpPr>
      <p:grpSpPr>
        <a:xfrm>
          <a:off x="0" y="0"/>
          <a:ext cx="0" cy="0"/>
          <a:chOff x="0" y="0"/>
          <a:chExt cx="0" cy="0"/>
        </a:xfrm>
      </p:grpSpPr>
      <p:sp>
        <p:nvSpPr>
          <p:cNvPr id="5" name="Oval 4">
            <a:extLst>
              <a:ext uri="{FF2B5EF4-FFF2-40B4-BE49-F238E27FC236}">
                <a16:creationId xmlns:a16="http://schemas.microsoft.com/office/drawing/2014/main" id="{F4D2E2CD-D5D4-A9FA-98B2-63F915FA24EC}"/>
              </a:ext>
            </a:extLst>
          </p:cNvPr>
          <p:cNvSpPr/>
          <p:nvPr/>
        </p:nvSpPr>
        <p:spPr>
          <a:xfrm>
            <a:off x="7225585" y="3200400"/>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A3EB9C06-7457-E9C2-27C0-C1620CBC831E}"/>
              </a:ext>
            </a:extLst>
          </p:cNvPr>
          <p:cNvSpPr/>
          <p:nvPr/>
        </p:nvSpPr>
        <p:spPr>
          <a:xfrm>
            <a:off x="7682785" y="140595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8A89F253-049E-966C-BD55-567537D67560}"/>
              </a:ext>
            </a:extLst>
          </p:cNvPr>
          <p:cNvSpPr txBox="1"/>
          <p:nvPr/>
        </p:nvSpPr>
        <p:spPr>
          <a:xfrm>
            <a:off x="4796271" y="540984"/>
            <a:ext cx="761999" cy="2400657"/>
          </a:xfrm>
          <a:prstGeom prst="rect">
            <a:avLst/>
          </a:prstGeom>
          <a:noFill/>
        </p:spPr>
        <p:txBody>
          <a:bodyPr wrap="square" rtlCol="0">
            <a:spAutoFit/>
          </a:bodyPr>
          <a:lstStyle/>
          <a:p>
            <a:r>
              <a:rPr lang="en-US" sz="15000" dirty="0"/>
              <a:t>1</a:t>
            </a:r>
          </a:p>
        </p:txBody>
      </p:sp>
      <p:sp>
        <p:nvSpPr>
          <p:cNvPr id="13" name="TextBox 12">
            <a:extLst>
              <a:ext uri="{FF2B5EF4-FFF2-40B4-BE49-F238E27FC236}">
                <a16:creationId xmlns:a16="http://schemas.microsoft.com/office/drawing/2014/main" id="{466D80EB-1170-830D-B0A2-18FBD241B107}"/>
              </a:ext>
            </a:extLst>
          </p:cNvPr>
          <p:cNvSpPr txBox="1"/>
          <p:nvPr/>
        </p:nvSpPr>
        <p:spPr>
          <a:xfrm>
            <a:off x="4796271" y="2626382"/>
            <a:ext cx="761999" cy="2400657"/>
          </a:xfrm>
          <a:prstGeom prst="rect">
            <a:avLst/>
          </a:prstGeom>
          <a:noFill/>
        </p:spPr>
        <p:txBody>
          <a:bodyPr wrap="square">
            <a:spAutoFit/>
          </a:bodyPr>
          <a:lstStyle/>
          <a:p>
            <a:r>
              <a:rPr lang="en-US" sz="15000" dirty="0"/>
              <a:t>2</a:t>
            </a:r>
          </a:p>
        </p:txBody>
      </p:sp>
      <p:sp>
        <p:nvSpPr>
          <p:cNvPr id="9" name="Rectangle 8">
            <a:extLst>
              <a:ext uri="{FF2B5EF4-FFF2-40B4-BE49-F238E27FC236}">
                <a16:creationId xmlns:a16="http://schemas.microsoft.com/office/drawing/2014/main" id="{7ED791C3-2AF5-CF53-DC6B-44F68DFE24F4}"/>
              </a:ext>
            </a:extLst>
          </p:cNvPr>
          <p:cNvSpPr/>
          <p:nvPr/>
        </p:nvSpPr>
        <p:spPr>
          <a:xfrm rot="5400000">
            <a:off x="5719232" y="1605723"/>
            <a:ext cx="4384306" cy="2254828"/>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B5C5D8AE-2C1A-FE1F-3DB0-8FCA0D88FA67}"/>
              </a:ext>
            </a:extLst>
          </p:cNvPr>
          <p:cNvSpPr txBox="1"/>
          <p:nvPr/>
        </p:nvSpPr>
        <p:spPr>
          <a:xfrm>
            <a:off x="4819650" y="4711780"/>
            <a:ext cx="1477240" cy="2400657"/>
          </a:xfrm>
          <a:prstGeom prst="rect">
            <a:avLst/>
          </a:prstGeom>
          <a:noFill/>
        </p:spPr>
        <p:txBody>
          <a:bodyPr wrap="square">
            <a:spAutoFit/>
          </a:bodyPr>
          <a:lstStyle/>
          <a:p>
            <a:r>
              <a:rPr lang="en-US" sz="15000" dirty="0"/>
              <a:t>3</a:t>
            </a:r>
          </a:p>
        </p:txBody>
      </p:sp>
      <p:sp>
        <p:nvSpPr>
          <p:cNvPr id="12" name="TextBox 11">
            <a:extLst>
              <a:ext uri="{FF2B5EF4-FFF2-40B4-BE49-F238E27FC236}">
                <a16:creationId xmlns:a16="http://schemas.microsoft.com/office/drawing/2014/main" id="{C6939E2C-C997-7C85-151C-D9311609C22D}"/>
              </a:ext>
            </a:extLst>
          </p:cNvPr>
          <p:cNvSpPr txBox="1"/>
          <p:nvPr/>
        </p:nvSpPr>
        <p:spPr>
          <a:xfrm>
            <a:off x="3060197" y="2781430"/>
            <a:ext cx="1477240" cy="2400657"/>
          </a:xfrm>
          <a:prstGeom prst="rect">
            <a:avLst/>
          </a:prstGeom>
          <a:noFill/>
        </p:spPr>
        <p:txBody>
          <a:bodyPr wrap="square">
            <a:spAutoFit/>
          </a:bodyPr>
          <a:lstStyle/>
          <a:p>
            <a:r>
              <a:rPr lang="en-US" sz="15000" dirty="0"/>
              <a:t>+</a:t>
            </a:r>
          </a:p>
        </p:txBody>
      </p:sp>
      <p:cxnSp>
        <p:nvCxnSpPr>
          <p:cNvPr id="4" name="Straight Connector 3">
            <a:extLst>
              <a:ext uri="{FF2B5EF4-FFF2-40B4-BE49-F238E27FC236}">
                <a16:creationId xmlns:a16="http://schemas.microsoft.com/office/drawing/2014/main" id="{2A95BB15-605F-CA7E-BA02-B105F19D03EB}"/>
              </a:ext>
            </a:extLst>
          </p:cNvPr>
          <p:cNvCxnSpPr/>
          <p:nvPr/>
        </p:nvCxnSpPr>
        <p:spPr>
          <a:xfrm>
            <a:off x="6783971" y="2728132"/>
            <a:ext cx="2254828" cy="0"/>
          </a:xfrm>
          <a:prstGeom prst="line">
            <a:avLst/>
          </a:prstGeom>
          <a:ln w="381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 name="Straight Connector 1">
            <a:extLst>
              <a:ext uri="{FF2B5EF4-FFF2-40B4-BE49-F238E27FC236}">
                <a16:creationId xmlns:a16="http://schemas.microsoft.com/office/drawing/2014/main" id="{8D540C92-B5FD-4B09-AC22-3C60B7F8C1CD}"/>
              </a:ext>
            </a:extLst>
          </p:cNvPr>
          <p:cNvCxnSpPr/>
          <p:nvPr/>
        </p:nvCxnSpPr>
        <p:spPr>
          <a:xfrm>
            <a:off x="4278603" y="4928807"/>
            <a:ext cx="2254828" cy="0"/>
          </a:xfrm>
          <a:prstGeom prst="line">
            <a:avLst/>
          </a:prstGeom>
          <a:ln w="38100">
            <a:solidFill>
              <a:schemeClr val="tx1"/>
            </a:solidFill>
          </a:ln>
        </p:spPr>
        <p:style>
          <a:lnRef idx="2">
            <a:schemeClr val="accent1"/>
          </a:lnRef>
          <a:fillRef idx="0">
            <a:schemeClr val="accent1"/>
          </a:fillRef>
          <a:effectRef idx="1">
            <a:schemeClr val="accent1"/>
          </a:effectRef>
          <a:fontRef idx="minor">
            <a:schemeClr val="tx1"/>
          </a:fontRef>
        </p:style>
      </p:cxnSp>
      <p:sp>
        <p:nvSpPr>
          <p:cNvPr id="6" name="Oval 5">
            <a:extLst>
              <a:ext uri="{FF2B5EF4-FFF2-40B4-BE49-F238E27FC236}">
                <a16:creationId xmlns:a16="http://schemas.microsoft.com/office/drawing/2014/main" id="{FC3DDBE5-BBA1-5A43-0732-A94D5CD7A918}"/>
              </a:ext>
            </a:extLst>
          </p:cNvPr>
          <p:cNvSpPr/>
          <p:nvPr/>
        </p:nvSpPr>
        <p:spPr>
          <a:xfrm>
            <a:off x="8139985" y="4050306"/>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9" name="Audio 18">
            <a:extLst>
              <a:ext uri="{FF2B5EF4-FFF2-40B4-BE49-F238E27FC236}">
                <a16:creationId xmlns:a16="http://schemas.microsoft.com/office/drawing/2014/main" id="{674F9124-9721-F83A-9500-3019D10D925D}"/>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277996572"/>
      </p:ext>
    </p:extLst>
  </p:cSld>
  <p:clrMapOvr>
    <a:masterClrMapping/>
  </p:clrMapOvr>
  <mc:AlternateContent xmlns:mc="http://schemas.openxmlformats.org/markup-compatibility/2006" xmlns:p14="http://schemas.microsoft.com/office/powerpoint/2010/main">
    <mc:Choice Requires="p14">
      <p:transition spd="slow" p14:dur="2000" advClick="0" advTm="16251"/>
    </mc:Choice>
    <mc:Fallback xmlns="">
      <p:transition spd="slow" advClick="0" advTm="1625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9"/>
                                        </p:tgtEl>
                                      </p:cBhvr>
                                    </p:cmd>
                                  </p:childTnLst>
                                </p:cTn>
                              </p:par>
                            </p:childTnLst>
                          </p:cTn>
                        </p:par>
                        <p:par>
                          <p:cTn id="7" fill="hold">
                            <p:stCondLst>
                              <p:cond delay="0"/>
                            </p:stCondLst>
                            <p:childTnLst>
                              <p:par>
                                <p:cTn id="8" presetID="27" presetClass="emph" presetSubtype="0" fill="remove" grpId="0" nodeType="afterEffect">
                                  <p:stCondLst>
                                    <p:cond delay="4500"/>
                                  </p:stCondLst>
                                  <p:childTnLst>
                                    <p:animClr clrSpc="rgb" dir="cw">
                                      <p:cBhvr override="childStyle">
                                        <p:cTn id="9" dur="500" autoRev="1" fill="remove"/>
                                        <p:tgtEl>
                                          <p:spTgt spid="13"/>
                                        </p:tgtEl>
                                        <p:attrNameLst>
                                          <p:attrName>style.color</p:attrName>
                                        </p:attrNameLst>
                                      </p:cBhvr>
                                      <p:to>
                                        <a:schemeClr val="bg1"/>
                                      </p:to>
                                    </p:animClr>
                                    <p:animClr clrSpc="rgb" dir="cw">
                                      <p:cBhvr>
                                        <p:cTn id="10" dur="500" autoRev="1" fill="remove"/>
                                        <p:tgtEl>
                                          <p:spTgt spid="13"/>
                                        </p:tgtEl>
                                        <p:attrNameLst>
                                          <p:attrName>fillcolor</p:attrName>
                                        </p:attrNameLst>
                                      </p:cBhvr>
                                      <p:to>
                                        <a:schemeClr val="bg1"/>
                                      </p:to>
                                    </p:animClr>
                                    <p:set>
                                      <p:cBhvr>
                                        <p:cTn id="11" dur="500" autoRev="1" fill="remove"/>
                                        <p:tgtEl>
                                          <p:spTgt spid="13"/>
                                        </p:tgtEl>
                                        <p:attrNameLst>
                                          <p:attrName>fill.type</p:attrName>
                                        </p:attrNameLst>
                                      </p:cBhvr>
                                      <p:to>
                                        <p:strVal val="solid"/>
                                      </p:to>
                                    </p:set>
                                    <p:set>
                                      <p:cBhvr>
                                        <p:cTn id="12" dur="500" autoRev="1" fill="remove"/>
                                        <p:tgtEl>
                                          <p:spTgt spid="13"/>
                                        </p:tgtEl>
                                        <p:attrNameLst>
                                          <p:attrName>fill.on</p:attrName>
                                        </p:attrNameLst>
                                      </p:cBhvr>
                                      <p:to>
                                        <p:strVal val="true"/>
                                      </p:to>
                                    </p:set>
                                  </p:childTnLst>
                                </p:cTn>
                              </p:par>
                            </p:childTnLst>
                          </p:cTn>
                        </p:par>
                        <p:par>
                          <p:cTn id="13" fill="hold">
                            <p:stCondLst>
                              <p:cond delay="5500"/>
                            </p:stCondLst>
                            <p:childTnLst>
                              <p:par>
                                <p:cTn id="14" presetID="27" presetClass="emph" presetSubtype="0" fill="remove" grpId="0" nodeType="afterEffect">
                                  <p:stCondLst>
                                    <p:cond delay="1000"/>
                                  </p:stCondLst>
                                  <p:childTnLst>
                                    <p:animClr clrSpc="rgb" dir="cw">
                                      <p:cBhvr override="childStyle">
                                        <p:cTn id="15" dur="500" autoRev="1" fill="remove"/>
                                        <p:tgtEl>
                                          <p:spTgt spid="5"/>
                                        </p:tgtEl>
                                        <p:attrNameLst>
                                          <p:attrName>style.color</p:attrName>
                                        </p:attrNameLst>
                                      </p:cBhvr>
                                      <p:to>
                                        <a:schemeClr val="bg1"/>
                                      </p:to>
                                    </p:animClr>
                                    <p:animClr clrSpc="rgb" dir="cw">
                                      <p:cBhvr>
                                        <p:cTn id="16" dur="500" autoRev="1" fill="remove"/>
                                        <p:tgtEl>
                                          <p:spTgt spid="5"/>
                                        </p:tgtEl>
                                        <p:attrNameLst>
                                          <p:attrName>fillcolor</p:attrName>
                                        </p:attrNameLst>
                                      </p:cBhvr>
                                      <p:to>
                                        <a:schemeClr val="bg1"/>
                                      </p:to>
                                    </p:animClr>
                                    <p:set>
                                      <p:cBhvr>
                                        <p:cTn id="17" dur="500" autoRev="1" fill="remove"/>
                                        <p:tgtEl>
                                          <p:spTgt spid="5"/>
                                        </p:tgtEl>
                                        <p:attrNameLst>
                                          <p:attrName>fill.type</p:attrName>
                                        </p:attrNameLst>
                                      </p:cBhvr>
                                      <p:to>
                                        <p:strVal val="solid"/>
                                      </p:to>
                                    </p:set>
                                    <p:set>
                                      <p:cBhvr>
                                        <p:cTn id="18" dur="500" autoRev="1" fill="remove"/>
                                        <p:tgtEl>
                                          <p:spTgt spid="5"/>
                                        </p:tgtEl>
                                        <p:attrNameLst>
                                          <p:attrName>fill.on</p:attrName>
                                        </p:attrNameLst>
                                      </p:cBhvr>
                                      <p:to>
                                        <p:strVal val="true"/>
                                      </p:to>
                                    </p:set>
                                  </p:childTnLst>
                                </p:cTn>
                              </p:par>
                              <p:par>
                                <p:cTn id="19" presetID="27" presetClass="emph" presetSubtype="0" fill="remove" grpId="0" nodeType="withEffect">
                                  <p:stCondLst>
                                    <p:cond delay="1000"/>
                                  </p:stCondLst>
                                  <p:childTnLst>
                                    <p:animClr clrSpc="rgb" dir="cw">
                                      <p:cBhvr override="childStyle">
                                        <p:cTn id="20" dur="500" autoRev="1" fill="remove"/>
                                        <p:tgtEl>
                                          <p:spTgt spid="6"/>
                                        </p:tgtEl>
                                        <p:attrNameLst>
                                          <p:attrName>style.color</p:attrName>
                                        </p:attrNameLst>
                                      </p:cBhvr>
                                      <p:to>
                                        <a:schemeClr val="bg1"/>
                                      </p:to>
                                    </p:animClr>
                                    <p:animClr clrSpc="rgb" dir="cw">
                                      <p:cBhvr>
                                        <p:cTn id="21" dur="500" autoRev="1" fill="remove"/>
                                        <p:tgtEl>
                                          <p:spTgt spid="6"/>
                                        </p:tgtEl>
                                        <p:attrNameLst>
                                          <p:attrName>fillcolor</p:attrName>
                                        </p:attrNameLst>
                                      </p:cBhvr>
                                      <p:to>
                                        <a:schemeClr val="bg1"/>
                                      </p:to>
                                    </p:animClr>
                                    <p:set>
                                      <p:cBhvr>
                                        <p:cTn id="22" dur="500" autoRev="1" fill="remove"/>
                                        <p:tgtEl>
                                          <p:spTgt spid="6"/>
                                        </p:tgtEl>
                                        <p:attrNameLst>
                                          <p:attrName>fill.type</p:attrName>
                                        </p:attrNameLst>
                                      </p:cBhvr>
                                      <p:to>
                                        <p:strVal val="solid"/>
                                      </p:to>
                                    </p:set>
                                    <p:set>
                                      <p:cBhvr>
                                        <p:cTn id="23" dur="500" autoRev="1" fill="remove"/>
                                        <p:tgtEl>
                                          <p:spTgt spid="6"/>
                                        </p:tgtEl>
                                        <p:attrNameLst>
                                          <p:attrName>fill.on</p:attrName>
                                        </p:attrNameLst>
                                      </p:cBhvr>
                                      <p:to>
                                        <p:strVal val="true"/>
                                      </p:to>
                                    </p:set>
                                  </p:childTnLst>
                                </p:cTn>
                              </p:par>
                            </p:childTnLst>
                          </p:cTn>
                        </p:par>
                        <p:par>
                          <p:cTn id="24" fill="hold">
                            <p:stCondLst>
                              <p:cond delay="7500"/>
                            </p:stCondLst>
                            <p:childTnLst>
                              <p:par>
                                <p:cTn id="25" presetID="27" presetClass="emph" presetSubtype="0" fill="remove" grpId="0" nodeType="afterEffect">
                                  <p:stCondLst>
                                    <p:cond delay="1000"/>
                                  </p:stCondLst>
                                  <p:childTnLst>
                                    <p:animClr clrSpc="rgb" dir="cw">
                                      <p:cBhvr override="childStyle">
                                        <p:cTn id="26" dur="500" autoRev="1" fill="remove"/>
                                        <p:tgtEl>
                                          <p:spTgt spid="8"/>
                                        </p:tgtEl>
                                        <p:attrNameLst>
                                          <p:attrName>style.color</p:attrName>
                                        </p:attrNameLst>
                                      </p:cBhvr>
                                      <p:to>
                                        <a:schemeClr val="bg1"/>
                                      </p:to>
                                    </p:animClr>
                                    <p:animClr clrSpc="rgb" dir="cw">
                                      <p:cBhvr>
                                        <p:cTn id="27" dur="500" autoRev="1" fill="remove"/>
                                        <p:tgtEl>
                                          <p:spTgt spid="8"/>
                                        </p:tgtEl>
                                        <p:attrNameLst>
                                          <p:attrName>fillcolor</p:attrName>
                                        </p:attrNameLst>
                                      </p:cBhvr>
                                      <p:to>
                                        <a:schemeClr val="bg1"/>
                                      </p:to>
                                    </p:animClr>
                                    <p:set>
                                      <p:cBhvr>
                                        <p:cTn id="28" dur="500" autoRev="1" fill="remove"/>
                                        <p:tgtEl>
                                          <p:spTgt spid="8"/>
                                        </p:tgtEl>
                                        <p:attrNameLst>
                                          <p:attrName>fill.type</p:attrName>
                                        </p:attrNameLst>
                                      </p:cBhvr>
                                      <p:to>
                                        <p:strVal val="solid"/>
                                      </p:to>
                                    </p:set>
                                    <p:set>
                                      <p:cBhvr>
                                        <p:cTn id="29" dur="500" autoRev="1" fill="remove"/>
                                        <p:tgtEl>
                                          <p:spTgt spid="8"/>
                                        </p:tgtEl>
                                        <p:attrNameLst>
                                          <p:attrName>fill.on</p:attrName>
                                        </p:attrNameLst>
                                      </p:cBhvr>
                                      <p:to>
                                        <p:strVal val="true"/>
                                      </p:to>
                                    </p:set>
                                  </p:childTnLst>
                                </p:cTn>
                              </p:par>
                            </p:childTnLst>
                          </p:cTn>
                        </p:par>
                        <p:par>
                          <p:cTn id="30" fill="hold">
                            <p:stCondLst>
                              <p:cond delay="9500"/>
                            </p:stCondLst>
                            <p:childTnLst>
                              <p:par>
                                <p:cTn id="31" presetID="6" presetClass="emph" presetSubtype="0" fill="remove" grpId="0" nodeType="afterEffect">
                                  <p:stCondLst>
                                    <p:cond delay="500"/>
                                  </p:stCondLst>
                                  <p:childTnLst>
                                    <p:animScale>
                                      <p:cBhvr>
                                        <p:cTn id="32" dur="1000" fill="hold"/>
                                        <p:tgtEl>
                                          <p:spTgt spid="11"/>
                                        </p:tgtEl>
                                      </p:cBhvr>
                                      <p:by x="150000" y="150000"/>
                                    </p:animScale>
                                  </p:childTnLst>
                                </p:cTn>
                              </p:par>
                            </p:childTnLst>
                          </p:cTn>
                        </p:par>
                        <p:par>
                          <p:cTn id="33" fill="hold">
                            <p:stCondLst>
                              <p:cond delay="11000"/>
                            </p:stCondLst>
                            <p:childTnLst>
                              <p:par>
                                <p:cTn id="34" presetID="6" presetClass="emph" presetSubtype="0" fill="remove" grpId="0" nodeType="afterEffect">
                                  <p:stCondLst>
                                    <p:cond delay="0"/>
                                  </p:stCondLst>
                                  <p:childTnLst>
                                    <p:animScale>
                                      <p:cBhvr>
                                        <p:cTn id="35" dur="1000" fill="hold"/>
                                        <p:tgtEl>
                                          <p:spTgt spid="12"/>
                                        </p:tgtEl>
                                      </p:cBhvr>
                                      <p:by x="150000" y="150000"/>
                                    </p:animScale>
                                  </p:childTnLst>
                                </p:cTn>
                              </p:par>
                            </p:childTnLst>
                          </p:cTn>
                        </p:par>
                        <p:par>
                          <p:cTn id="36" fill="hold">
                            <p:stCondLst>
                              <p:cond delay="12000"/>
                            </p:stCondLst>
                            <p:childTnLst>
                              <p:par>
                                <p:cTn id="37" presetID="6" presetClass="emph" presetSubtype="0" fill="remove" grpId="1" nodeType="afterEffect">
                                  <p:stCondLst>
                                    <p:cond delay="0"/>
                                  </p:stCondLst>
                                  <p:childTnLst>
                                    <p:animScale>
                                      <p:cBhvr>
                                        <p:cTn id="38" dur="1000" fill="hold"/>
                                        <p:tgtEl>
                                          <p:spTgt spid="13"/>
                                        </p:tgtEl>
                                      </p:cBhvr>
                                      <p:by x="150000" y="150000"/>
                                    </p:animScale>
                                  </p:childTnLst>
                                </p:cTn>
                              </p:par>
                            </p:childTnLst>
                          </p:cTn>
                        </p:par>
                        <p:par>
                          <p:cTn id="39" fill="hold">
                            <p:stCondLst>
                              <p:cond delay="13000"/>
                            </p:stCondLst>
                            <p:childTnLst>
                              <p:par>
                                <p:cTn id="40" presetID="14" presetClass="entr" presetSubtype="10" fill="hold" nodeType="afterEffect">
                                  <p:stCondLst>
                                    <p:cond delay="0"/>
                                  </p:stCondLst>
                                  <p:childTnLst>
                                    <p:set>
                                      <p:cBhvr>
                                        <p:cTn id="41" dur="1" fill="hold">
                                          <p:stCondLst>
                                            <p:cond delay="0"/>
                                          </p:stCondLst>
                                        </p:cTn>
                                        <p:tgtEl>
                                          <p:spTgt spid="2"/>
                                        </p:tgtEl>
                                        <p:attrNameLst>
                                          <p:attrName>style.visibility</p:attrName>
                                        </p:attrNameLst>
                                      </p:cBhvr>
                                      <p:to>
                                        <p:strVal val="visible"/>
                                      </p:to>
                                    </p:set>
                                    <p:animEffect transition="in" filter="randombar(horizontal)">
                                      <p:cBhvr>
                                        <p:cTn id="42" dur="500"/>
                                        <p:tgtEl>
                                          <p:spTgt spid="2"/>
                                        </p:tgtEl>
                                      </p:cBhvr>
                                    </p:animEffect>
                                  </p:childTnLst>
                                </p:cTn>
                              </p:par>
                            </p:childTnLst>
                          </p:cTn>
                        </p:par>
                        <p:par>
                          <p:cTn id="43" fill="hold">
                            <p:stCondLst>
                              <p:cond delay="13500"/>
                            </p:stCondLst>
                            <p:childTnLst>
                              <p:par>
                                <p:cTn id="44" presetID="1" presetClass="entr" presetSubtype="0" fill="hold" grpId="0" nodeType="afterEffect">
                                  <p:stCondLst>
                                    <p:cond delay="1000"/>
                                  </p:stCondLst>
                                  <p:childTnLst>
                                    <p:set>
                                      <p:cBhvr>
                                        <p:cTn id="45"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46" fill="hold" display="0">
                  <p:stCondLst>
                    <p:cond delay="indefinite"/>
                  </p:stCondLst>
                  <p:endCondLst>
                    <p:cond evt="onStopAudio" delay="0">
                      <p:tgtEl>
                        <p:sldTgt/>
                      </p:tgtEl>
                    </p:cond>
                  </p:endCondLst>
                </p:cTn>
                <p:tgtEl>
                  <p:spTgt spid="19"/>
                </p:tgtEl>
              </p:cMediaNode>
            </p:audio>
          </p:childTnLst>
        </p:cTn>
      </p:par>
    </p:tnLst>
    <p:bldLst>
      <p:bldP spid="5" grpId="0" animBg="1"/>
      <p:bldP spid="8" grpId="0" animBg="1"/>
      <p:bldP spid="11" grpId="0"/>
      <p:bldP spid="13" grpId="0"/>
      <p:bldP spid="13" grpId="1"/>
      <p:bldP spid="3" grpId="0"/>
      <p:bldP spid="12" grpId="0"/>
      <p:bldP spid="6"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C90F36F-A0FF-5626-EC4C-965CA07D42BC}"/>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A94F2E3-F430-E985-111C-DAB989A545D5}"/>
              </a:ext>
            </a:extLst>
          </p:cNvPr>
          <p:cNvSpPr>
            <a:spLocks noGrp="1"/>
          </p:cNvSpPr>
          <p:nvPr>
            <p:ph idx="1"/>
          </p:nvPr>
        </p:nvSpPr>
        <p:spPr>
          <a:xfrm>
            <a:off x="838200" y="1762782"/>
            <a:ext cx="10515600" cy="4351338"/>
          </a:xfrm>
        </p:spPr>
        <p:txBody>
          <a:bodyPr>
            <a:normAutofit/>
          </a:bodyPr>
          <a:lstStyle/>
          <a:p>
            <a:pPr marL="0" indent="0" algn="ctr">
              <a:buNone/>
            </a:pPr>
            <a:r>
              <a:rPr lang="en-US" sz="4400" dirty="0">
                <a:latin typeface="Times New Roman" panose="02020603050405020304" pitchFamily="18" charset="0"/>
                <a:cs typeface="Times New Roman" panose="02020603050405020304" pitchFamily="18" charset="0"/>
              </a:rPr>
              <a:t>We are going to count up from the bigger number. Look at the problem and pick the larger number then count up from that number to find the total. Count along with the smartboard when the dots light up! Let’s get started.</a:t>
            </a:r>
          </a:p>
          <a:p>
            <a:pPr marL="0" indent="0">
              <a:buNone/>
            </a:pPr>
            <a:endParaRPr lang="en-US" dirty="0"/>
          </a:p>
        </p:txBody>
      </p:sp>
      <p:pic>
        <p:nvPicPr>
          <p:cNvPr id="9" name="Audio 8">
            <a:extLst>
              <a:ext uri="{FF2B5EF4-FFF2-40B4-BE49-F238E27FC236}">
                <a16:creationId xmlns:a16="http://schemas.microsoft.com/office/drawing/2014/main" id="{E54A10CB-0E66-5852-2890-EBC376A3FC1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20411780"/>
      </p:ext>
    </p:extLst>
  </p:cSld>
  <p:clrMapOvr>
    <a:masterClrMapping/>
  </p:clrMapOvr>
  <mc:AlternateContent xmlns:mc="http://schemas.openxmlformats.org/markup-compatibility/2006" xmlns:p14="http://schemas.microsoft.com/office/powerpoint/2010/main">
    <mc:Choice Requires="p14">
      <p:transition spd="slow" p14:dur="2000" advTm="13658"/>
    </mc:Choice>
    <mc:Fallback xmlns="">
      <p:transition spd="slow" advTm="1365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F46566-7078-AFB4-E7A7-2B9CD4202E71}"/>
            </a:ext>
          </a:extLst>
        </p:cNvPr>
        <p:cNvGrpSpPr/>
        <p:nvPr/>
      </p:nvGrpSpPr>
      <p:grpSpPr>
        <a:xfrm>
          <a:off x="0" y="0"/>
          <a:ext cx="0" cy="0"/>
          <a:chOff x="0" y="0"/>
          <a:chExt cx="0" cy="0"/>
        </a:xfrm>
      </p:grpSpPr>
      <p:sp>
        <p:nvSpPr>
          <p:cNvPr id="5" name="Oval 4">
            <a:extLst>
              <a:ext uri="{FF2B5EF4-FFF2-40B4-BE49-F238E27FC236}">
                <a16:creationId xmlns:a16="http://schemas.microsoft.com/office/drawing/2014/main" id="{98149A52-2980-1880-2DC3-AFAE60FED3F2}"/>
              </a:ext>
            </a:extLst>
          </p:cNvPr>
          <p:cNvSpPr/>
          <p:nvPr/>
        </p:nvSpPr>
        <p:spPr>
          <a:xfrm>
            <a:off x="8371335" y="1978613"/>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ABEA5100-88E3-85B9-9FCA-127CFDE02333}"/>
              </a:ext>
            </a:extLst>
          </p:cNvPr>
          <p:cNvSpPr/>
          <p:nvPr/>
        </p:nvSpPr>
        <p:spPr>
          <a:xfrm>
            <a:off x="7014569" y="824962"/>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C5F9F5B2-0A2B-4110-66ED-04DEAB6D8172}"/>
              </a:ext>
            </a:extLst>
          </p:cNvPr>
          <p:cNvSpPr txBox="1"/>
          <p:nvPr/>
        </p:nvSpPr>
        <p:spPr>
          <a:xfrm>
            <a:off x="4796271" y="540984"/>
            <a:ext cx="761999" cy="2400657"/>
          </a:xfrm>
          <a:prstGeom prst="rect">
            <a:avLst/>
          </a:prstGeom>
          <a:noFill/>
        </p:spPr>
        <p:txBody>
          <a:bodyPr wrap="square" rtlCol="0">
            <a:spAutoFit/>
          </a:bodyPr>
          <a:lstStyle/>
          <a:p>
            <a:r>
              <a:rPr lang="en-US" sz="15000" dirty="0"/>
              <a:t>2</a:t>
            </a:r>
          </a:p>
        </p:txBody>
      </p:sp>
      <p:sp>
        <p:nvSpPr>
          <p:cNvPr id="13" name="TextBox 12">
            <a:extLst>
              <a:ext uri="{FF2B5EF4-FFF2-40B4-BE49-F238E27FC236}">
                <a16:creationId xmlns:a16="http://schemas.microsoft.com/office/drawing/2014/main" id="{9834136D-2648-B24F-8C9E-D796584FF1FA}"/>
              </a:ext>
            </a:extLst>
          </p:cNvPr>
          <p:cNvSpPr txBox="1"/>
          <p:nvPr/>
        </p:nvSpPr>
        <p:spPr>
          <a:xfrm>
            <a:off x="4796271" y="2626382"/>
            <a:ext cx="761999" cy="2400657"/>
          </a:xfrm>
          <a:prstGeom prst="rect">
            <a:avLst/>
          </a:prstGeom>
          <a:noFill/>
        </p:spPr>
        <p:txBody>
          <a:bodyPr wrap="square">
            <a:spAutoFit/>
          </a:bodyPr>
          <a:lstStyle/>
          <a:p>
            <a:r>
              <a:rPr lang="en-US" sz="15000" dirty="0"/>
              <a:t>3</a:t>
            </a:r>
          </a:p>
        </p:txBody>
      </p:sp>
      <p:sp>
        <p:nvSpPr>
          <p:cNvPr id="9" name="Rectangle 8">
            <a:extLst>
              <a:ext uri="{FF2B5EF4-FFF2-40B4-BE49-F238E27FC236}">
                <a16:creationId xmlns:a16="http://schemas.microsoft.com/office/drawing/2014/main" id="{B1A1D5F3-E573-98C4-FA6E-5625A38AF933}"/>
              </a:ext>
            </a:extLst>
          </p:cNvPr>
          <p:cNvSpPr/>
          <p:nvPr/>
        </p:nvSpPr>
        <p:spPr>
          <a:xfrm rot="5400000">
            <a:off x="5719232" y="1605723"/>
            <a:ext cx="4384306" cy="2254828"/>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92F39B78-55AE-D718-6AB6-DBCBF80D4E23}"/>
              </a:ext>
            </a:extLst>
          </p:cNvPr>
          <p:cNvSpPr txBox="1"/>
          <p:nvPr/>
        </p:nvSpPr>
        <p:spPr>
          <a:xfrm>
            <a:off x="4819650" y="4711780"/>
            <a:ext cx="1477240" cy="2400657"/>
          </a:xfrm>
          <a:prstGeom prst="rect">
            <a:avLst/>
          </a:prstGeom>
          <a:noFill/>
        </p:spPr>
        <p:txBody>
          <a:bodyPr wrap="square">
            <a:spAutoFit/>
          </a:bodyPr>
          <a:lstStyle/>
          <a:p>
            <a:r>
              <a:rPr lang="en-US" sz="15000" dirty="0"/>
              <a:t>5</a:t>
            </a:r>
          </a:p>
        </p:txBody>
      </p:sp>
      <p:sp>
        <p:nvSpPr>
          <p:cNvPr id="12" name="TextBox 11">
            <a:extLst>
              <a:ext uri="{FF2B5EF4-FFF2-40B4-BE49-F238E27FC236}">
                <a16:creationId xmlns:a16="http://schemas.microsoft.com/office/drawing/2014/main" id="{7C25080C-7631-E753-E2AE-70901C8EF83D}"/>
              </a:ext>
            </a:extLst>
          </p:cNvPr>
          <p:cNvSpPr txBox="1"/>
          <p:nvPr/>
        </p:nvSpPr>
        <p:spPr>
          <a:xfrm>
            <a:off x="3060197" y="2781430"/>
            <a:ext cx="1477240" cy="2400657"/>
          </a:xfrm>
          <a:prstGeom prst="rect">
            <a:avLst/>
          </a:prstGeom>
          <a:noFill/>
        </p:spPr>
        <p:txBody>
          <a:bodyPr wrap="square">
            <a:spAutoFit/>
          </a:bodyPr>
          <a:lstStyle/>
          <a:p>
            <a:r>
              <a:rPr lang="en-US" sz="15000" dirty="0"/>
              <a:t>+</a:t>
            </a:r>
          </a:p>
        </p:txBody>
      </p:sp>
      <p:cxnSp>
        <p:nvCxnSpPr>
          <p:cNvPr id="4" name="Straight Connector 3">
            <a:extLst>
              <a:ext uri="{FF2B5EF4-FFF2-40B4-BE49-F238E27FC236}">
                <a16:creationId xmlns:a16="http://schemas.microsoft.com/office/drawing/2014/main" id="{5FB936AB-4F22-29A4-6E44-BA3E1CE12906}"/>
              </a:ext>
            </a:extLst>
          </p:cNvPr>
          <p:cNvCxnSpPr/>
          <p:nvPr/>
        </p:nvCxnSpPr>
        <p:spPr>
          <a:xfrm>
            <a:off x="6783971" y="2728132"/>
            <a:ext cx="2254828" cy="0"/>
          </a:xfrm>
          <a:prstGeom prst="line">
            <a:avLst/>
          </a:prstGeom>
          <a:ln w="381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 name="Straight Connector 1">
            <a:extLst>
              <a:ext uri="{FF2B5EF4-FFF2-40B4-BE49-F238E27FC236}">
                <a16:creationId xmlns:a16="http://schemas.microsoft.com/office/drawing/2014/main" id="{E9DA6522-8FCE-7E7C-759A-3DD2BEE4EFFC}"/>
              </a:ext>
            </a:extLst>
          </p:cNvPr>
          <p:cNvCxnSpPr/>
          <p:nvPr/>
        </p:nvCxnSpPr>
        <p:spPr>
          <a:xfrm>
            <a:off x="4278603" y="4928807"/>
            <a:ext cx="2254828" cy="0"/>
          </a:xfrm>
          <a:prstGeom prst="line">
            <a:avLst/>
          </a:prstGeom>
          <a:ln w="38100">
            <a:solidFill>
              <a:schemeClr val="tx1"/>
            </a:solidFill>
          </a:ln>
        </p:spPr>
        <p:style>
          <a:lnRef idx="2">
            <a:schemeClr val="accent1"/>
          </a:lnRef>
          <a:fillRef idx="0">
            <a:schemeClr val="accent1"/>
          </a:fillRef>
          <a:effectRef idx="1">
            <a:schemeClr val="accent1"/>
          </a:effectRef>
          <a:fontRef idx="minor">
            <a:schemeClr val="tx1"/>
          </a:fontRef>
        </p:style>
      </p:cxnSp>
      <p:sp>
        <p:nvSpPr>
          <p:cNvPr id="7" name="Oval 6">
            <a:extLst>
              <a:ext uri="{FF2B5EF4-FFF2-40B4-BE49-F238E27FC236}">
                <a16:creationId xmlns:a16="http://schemas.microsoft.com/office/drawing/2014/main" id="{B181A782-F1BA-FCAB-3E98-92FC4477B2F9}"/>
              </a:ext>
            </a:extLst>
          </p:cNvPr>
          <p:cNvSpPr/>
          <p:nvPr/>
        </p:nvSpPr>
        <p:spPr>
          <a:xfrm>
            <a:off x="7014569" y="2971800"/>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a:extLst>
              <a:ext uri="{FF2B5EF4-FFF2-40B4-BE49-F238E27FC236}">
                <a16:creationId xmlns:a16="http://schemas.microsoft.com/office/drawing/2014/main" id="{B07F2B28-1ACD-BD6F-1668-95897E42553B}"/>
              </a:ext>
            </a:extLst>
          </p:cNvPr>
          <p:cNvSpPr/>
          <p:nvPr/>
        </p:nvSpPr>
        <p:spPr>
          <a:xfrm>
            <a:off x="7682785" y="3598110"/>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a:extLst>
              <a:ext uri="{FF2B5EF4-FFF2-40B4-BE49-F238E27FC236}">
                <a16:creationId xmlns:a16="http://schemas.microsoft.com/office/drawing/2014/main" id="{5ADACE85-517C-0AC4-1F5E-AC26C75CB28B}"/>
              </a:ext>
            </a:extLst>
          </p:cNvPr>
          <p:cNvSpPr/>
          <p:nvPr/>
        </p:nvSpPr>
        <p:spPr>
          <a:xfrm>
            <a:off x="8371335" y="4254580"/>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Audio 23">
            <a:extLst>
              <a:ext uri="{FF2B5EF4-FFF2-40B4-BE49-F238E27FC236}">
                <a16:creationId xmlns:a16="http://schemas.microsoft.com/office/drawing/2014/main" id="{44763EC7-1B75-FCE4-B779-C771A98BB53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797198459"/>
      </p:ext>
    </p:extLst>
  </p:cSld>
  <p:clrMapOvr>
    <a:masterClrMapping/>
  </p:clrMapOvr>
  <mc:AlternateContent xmlns:mc="http://schemas.openxmlformats.org/markup-compatibility/2006" xmlns:p14="http://schemas.microsoft.com/office/powerpoint/2010/main">
    <mc:Choice Requires="p14">
      <p:transition spd="slow" p14:dur="2000" advClick="0" advTm="17989"/>
    </mc:Choice>
    <mc:Fallback xmlns="">
      <p:transition spd="slow" advClick="0" advTm="1798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4"/>
                                        </p:tgtEl>
                                      </p:cBhvr>
                                    </p:cmd>
                                  </p:childTnLst>
                                </p:cTn>
                              </p:par>
                            </p:childTnLst>
                          </p:cTn>
                        </p:par>
                        <p:par>
                          <p:cTn id="7" fill="hold">
                            <p:stCondLst>
                              <p:cond delay="0"/>
                            </p:stCondLst>
                            <p:childTnLst>
                              <p:par>
                                <p:cTn id="8" presetID="27" presetClass="emph" presetSubtype="0" fill="remove" grpId="0" nodeType="afterEffect">
                                  <p:stCondLst>
                                    <p:cond delay="4500"/>
                                  </p:stCondLst>
                                  <p:childTnLst>
                                    <p:animClr clrSpc="rgb" dir="cw">
                                      <p:cBhvr override="childStyle">
                                        <p:cTn id="9" dur="500" autoRev="1" fill="remove"/>
                                        <p:tgtEl>
                                          <p:spTgt spid="13"/>
                                        </p:tgtEl>
                                        <p:attrNameLst>
                                          <p:attrName>style.color</p:attrName>
                                        </p:attrNameLst>
                                      </p:cBhvr>
                                      <p:to>
                                        <a:schemeClr val="bg1"/>
                                      </p:to>
                                    </p:animClr>
                                    <p:animClr clrSpc="rgb" dir="cw">
                                      <p:cBhvr>
                                        <p:cTn id="10" dur="500" autoRev="1" fill="remove"/>
                                        <p:tgtEl>
                                          <p:spTgt spid="13"/>
                                        </p:tgtEl>
                                        <p:attrNameLst>
                                          <p:attrName>fillcolor</p:attrName>
                                        </p:attrNameLst>
                                      </p:cBhvr>
                                      <p:to>
                                        <a:schemeClr val="bg1"/>
                                      </p:to>
                                    </p:animClr>
                                    <p:set>
                                      <p:cBhvr>
                                        <p:cTn id="11" dur="500" autoRev="1" fill="remove"/>
                                        <p:tgtEl>
                                          <p:spTgt spid="13"/>
                                        </p:tgtEl>
                                        <p:attrNameLst>
                                          <p:attrName>fill.type</p:attrName>
                                        </p:attrNameLst>
                                      </p:cBhvr>
                                      <p:to>
                                        <p:strVal val="solid"/>
                                      </p:to>
                                    </p:set>
                                    <p:set>
                                      <p:cBhvr>
                                        <p:cTn id="12" dur="500" autoRev="1" fill="remove"/>
                                        <p:tgtEl>
                                          <p:spTgt spid="13"/>
                                        </p:tgtEl>
                                        <p:attrNameLst>
                                          <p:attrName>fill.on</p:attrName>
                                        </p:attrNameLst>
                                      </p:cBhvr>
                                      <p:to>
                                        <p:strVal val="true"/>
                                      </p:to>
                                    </p:set>
                                  </p:childTnLst>
                                </p:cTn>
                              </p:par>
                            </p:childTnLst>
                          </p:cTn>
                        </p:par>
                        <p:par>
                          <p:cTn id="13" fill="hold">
                            <p:stCondLst>
                              <p:cond delay="5500"/>
                            </p:stCondLst>
                            <p:childTnLst>
                              <p:par>
                                <p:cTn id="14" presetID="27" presetClass="emph" presetSubtype="0" fill="remove" grpId="0" nodeType="afterEffect">
                                  <p:stCondLst>
                                    <p:cond delay="1000"/>
                                  </p:stCondLst>
                                  <p:childTnLst>
                                    <p:animClr clrSpc="rgb" dir="cw">
                                      <p:cBhvr override="childStyle">
                                        <p:cTn id="15" dur="500" autoRev="1" fill="remove"/>
                                        <p:tgtEl>
                                          <p:spTgt spid="7"/>
                                        </p:tgtEl>
                                        <p:attrNameLst>
                                          <p:attrName>style.color</p:attrName>
                                        </p:attrNameLst>
                                      </p:cBhvr>
                                      <p:to>
                                        <a:schemeClr val="bg1"/>
                                      </p:to>
                                    </p:animClr>
                                    <p:animClr clrSpc="rgb" dir="cw">
                                      <p:cBhvr>
                                        <p:cTn id="16" dur="500" autoRev="1" fill="remove"/>
                                        <p:tgtEl>
                                          <p:spTgt spid="7"/>
                                        </p:tgtEl>
                                        <p:attrNameLst>
                                          <p:attrName>fillcolor</p:attrName>
                                        </p:attrNameLst>
                                      </p:cBhvr>
                                      <p:to>
                                        <a:schemeClr val="bg1"/>
                                      </p:to>
                                    </p:animClr>
                                    <p:set>
                                      <p:cBhvr>
                                        <p:cTn id="17" dur="500" autoRev="1" fill="remove"/>
                                        <p:tgtEl>
                                          <p:spTgt spid="7"/>
                                        </p:tgtEl>
                                        <p:attrNameLst>
                                          <p:attrName>fill.type</p:attrName>
                                        </p:attrNameLst>
                                      </p:cBhvr>
                                      <p:to>
                                        <p:strVal val="solid"/>
                                      </p:to>
                                    </p:set>
                                    <p:set>
                                      <p:cBhvr>
                                        <p:cTn id="18" dur="500" autoRev="1" fill="remove"/>
                                        <p:tgtEl>
                                          <p:spTgt spid="7"/>
                                        </p:tgtEl>
                                        <p:attrNameLst>
                                          <p:attrName>fill.on</p:attrName>
                                        </p:attrNameLst>
                                      </p:cBhvr>
                                      <p:to>
                                        <p:strVal val="true"/>
                                      </p:to>
                                    </p:set>
                                  </p:childTnLst>
                                </p:cTn>
                              </p:par>
                              <p:par>
                                <p:cTn id="19" presetID="27" presetClass="emph" presetSubtype="0" fill="remove" grpId="0" nodeType="withEffect">
                                  <p:stCondLst>
                                    <p:cond delay="1000"/>
                                  </p:stCondLst>
                                  <p:childTnLst>
                                    <p:animClr clrSpc="rgb" dir="cw">
                                      <p:cBhvr override="childStyle">
                                        <p:cTn id="20" dur="500" autoRev="1" fill="remove"/>
                                        <p:tgtEl>
                                          <p:spTgt spid="10"/>
                                        </p:tgtEl>
                                        <p:attrNameLst>
                                          <p:attrName>style.color</p:attrName>
                                        </p:attrNameLst>
                                      </p:cBhvr>
                                      <p:to>
                                        <a:schemeClr val="bg1"/>
                                      </p:to>
                                    </p:animClr>
                                    <p:animClr clrSpc="rgb" dir="cw">
                                      <p:cBhvr>
                                        <p:cTn id="21" dur="500" autoRev="1" fill="remove"/>
                                        <p:tgtEl>
                                          <p:spTgt spid="10"/>
                                        </p:tgtEl>
                                        <p:attrNameLst>
                                          <p:attrName>fillcolor</p:attrName>
                                        </p:attrNameLst>
                                      </p:cBhvr>
                                      <p:to>
                                        <a:schemeClr val="bg1"/>
                                      </p:to>
                                    </p:animClr>
                                    <p:set>
                                      <p:cBhvr>
                                        <p:cTn id="22" dur="500" autoRev="1" fill="remove"/>
                                        <p:tgtEl>
                                          <p:spTgt spid="10"/>
                                        </p:tgtEl>
                                        <p:attrNameLst>
                                          <p:attrName>fill.type</p:attrName>
                                        </p:attrNameLst>
                                      </p:cBhvr>
                                      <p:to>
                                        <p:strVal val="solid"/>
                                      </p:to>
                                    </p:set>
                                    <p:set>
                                      <p:cBhvr>
                                        <p:cTn id="23" dur="500" autoRev="1" fill="remove"/>
                                        <p:tgtEl>
                                          <p:spTgt spid="10"/>
                                        </p:tgtEl>
                                        <p:attrNameLst>
                                          <p:attrName>fill.on</p:attrName>
                                        </p:attrNameLst>
                                      </p:cBhvr>
                                      <p:to>
                                        <p:strVal val="true"/>
                                      </p:to>
                                    </p:set>
                                  </p:childTnLst>
                                </p:cTn>
                              </p:par>
                              <p:par>
                                <p:cTn id="24" presetID="27" presetClass="emph" presetSubtype="0" fill="remove" grpId="0" nodeType="withEffect">
                                  <p:stCondLst>
                                    <p:cond delay="1000"/>
                                  </p:stCondLst>
                                  <p:childTnLst>
                                    <p:animClr clrSpc="rgb" dir="cw">
                                      <p:cBhvr override="childStyle">
                                        <p:cTn id="25" dur="500" autoRev="1" fill="remove"/>
                                        <p:tgtEl>
                                          <p:spTgt spid="15"/>
                                        </p:tgtEl>
                                        <p:attrNameLst>
                                          <p:attrName>style.color</p:attrName>
                                        </p:attrNameLst>
                                      </p:cBhvr>
                                      <p:to>
                                        <a:schemeClr val="bg1"/>
                                      </p:to>
                                    </p:animClr>
                                    <p:animClr clrSpc="rgb" dir="cw">
                                      <p:cBhvr>
                                        <p:cTn id="26" dur="500" autoRev="1" fill="remove"/>
                                        <p:tgtEl>
                                          <p:spTgt spid="15"/>
                                        </p:tgtEl>
                                        <p:attrNameLst>
                                          <p:attrName>fillcolor</p:attrName>
                                        </p:attrNameLst>
                                      </p:cBhvr>
                                      <p:to>
                                        <a:schemeClr val="bg1"/>
                                      </p:to>
                                    </p:animClr>
                                    <p:set>
                                      <p:cBhvr>
                                        <p:cTn id="27" dur="500" autoRev="1" fill="remove"/>
                                        <p:tgtEl>
                                          <p:spTgt spid="15"/>
                                        </p:tgtEl>
                                        <p:attrNameLst>
                                          <p:attrName>fill.type</p:attrName>
                                        </p:attrNameLst>
                                      </p:cBhvr>
                                      <p:to>
                                        <p:strVal val="solid"/>
                                      </p:to>
                                    </p:set>
                                    <p:set>
                                      <p:cBhvr>
                                        <p:cTn id="28" dur="500" autoRev="1" fill="remove"/>
                                        <p:tgtEl>
                                          <p:spTgt spid="15"/>
                                        </p:tgtEl>
                                        <p:attrNameLst>
                                          <p:attrName>fill.on</p:attrName>
                                        </p:attrNameLst>
                                      </p:cBhvr>
                                      <p:to>
                                        <p:strVal val="true"/>
                                      </p:to>
                                    </p:set>
                                  </p:childTnLst>
                                </p:cTn>
                              </p:par>
                            </p:childTnLst>
                          </p:cTn>
                        </p:par>
                        <p:par>
                          <p:cTn id="29" fill="hold">
                            <p:stCondLst>
                              <p:cond delay="7500"/>
                            </p:stCondLst>
                            <p:childTnLst>
                              <p:par>
                                <p:cTn id="30" presetID="27" presetClass="emph" presetSubtype="0" fill="remove" grpId="0" nodeType="afterEffect">
                                  <p:stCondLst>
                                    <p:cond delay="1000"/>
                                  </p:stCondLst>
                                  <p:childTnLst>
                                    <p:animClr clrSpc="rgb" dir="cw">
                                      <p:cBhvr override="childStyle">
                                        <p:cTn id="31" dur="500" autoRev="1" fill="remove"/>
                                        <p:tgtEl>
                                          <p:spTgt spid="8"/>
                                        </p:tgtEl>
                                        <p:attrNameLst>
                                          <p:attrName>style.color</p:attrName>
                                        </p:attrNameLst>
                                      </p:cBhvr>
                                      <p:to>
                                        <a:schemeClr val="bg1"/>
                                      </p:to>
                                    </p:animClr>
                                    <p:animClr clrSpc="rgb" dir="cw">
                                      <p:cBhvr>
                                        <p:cTn id="32" dur="500" autoRev="1" fill="remove"/>
                                        <p:tgtEl>
                                          <p:spTgt spid="8"/>
                                        </p:tgtEl>
                                        <p:attrNameLst>
                                          <p:attrName>fillcolor</p:attrName>
                                        </p:attrNameLst>
                                      </p:cBhvr>
                                      <p:to>
                                        <a:schemeClr val="bg1"/>
                                      </p:to>
                                    </p:animClr>
                                    <p:set>
                                      <p:cBhvr>
                                        <p:cTn id="33" dur="500" autoRev="1" fill="remove"/>
                                        <p:tgtEl>
                                          <p:spTgt spid="8"/>
                                        </p:tgtEl>
                                        <p:attrNameLst>
                                          <p:attrName>fill.type</p:attrName>
                                        </p:attrNameLst>
                                      </p:cBhvr>
                                      <p:to>
                                        <p:strVal val="solid"/>
                                      </p:to>
                                    </p:set>
                                    <p:set>
                                      <p:cBhvr>
                                        <p:cTn id="34" dur="500" autoRev="1" fill="remove"/>
                                        <p:tgtEl>
                                          <p:spTgt spid="8"/>
                                        </p:tgtEl>
                                        <p:attrNameLst>
                                          <p:attrName>fill.on</p:attrName>
                                        </p:attrNameLst>
                                      </p:cBhvr>
                                      <p:to>
                                        <p:strVal val="true"/>
                                      </p:to>
                                    </p:set>
                                  </p:childTnLst>
                                </p:cTn>
                              </p:par>
                            </p:childTnLst>
                          </p:cTn>
                        </p:par>
                        <p:par>
                          <p:cTn id="35" fill="hold">
                            <p:stCondLst>
                              <p:cond delay="9500"/>
                            </p:stCondLst>
                            <p:childTnLst>
                              <p:par>
                                <p:cTn id="36" presetID="27" presetClass="emph" presetSubtype="0" fill="remove" grpId="0" nodeType="afterEffect">
                                  <p:stCondLst>
                                    <p:cond delay="1000"/>
                                  </p:stCondLst>
                                  <p:childTnLst>
                                    <p:animClr clrSpc="rgb" dir="cw">
                                      <p:cBhvr override="childStyle">
                                        <p:cTn id="37" dur="500" autoRev="1" fill="remove"/>
                                        <p:tgtEl>
                                          <p:spTgt spid="5"/>
                                        </p:tgtEl>
                                        <p:attrNameLst>
                                          <p:attrName>style.color</p:attrName>
                                        </p:attrNameLst>
                                      </p:cBhvr>
                                      <p:to>
                                        <a:schemeClr val="bg1"/>
                                      </p:to>
                                    </p:animClr>
                                    <p:animClr clrSpc="rgb" dir="cw">
                                      <p:cBhvr>
                                        <p:cTn id="38" dur="500" autoRev="1" fill="remove"/>
                                        <p:tgtEl>
                                          <p:spTgt spid="5"/>
                                        </p:tgtEl>
                                        <p:attrNameLst>
                                          <p:attrName>fillcolor</p:attrName>
                                        </p:attrNameLst>
                                      </p:cBhvr>
                                      <p:to>
                                        <a:schemeClr val="bg1"/>
                                      </p:to>
                                    </p:animClr>
                                    <p:set>
                                      <p:cBhvr>
                                        <p:cTn id="39" dur="500" autoRev="1" fill="remove"/>
                                        <p:tgtEl>
                                          <p:spTgt spid="5"/>
                                        </p:tgtEl>
                                        <p:attrNameLst>
                                          <p:attrName>fill.type</p:attrName>
                                        </p:attrNameLst>
                                      </p:cBhvr>
                                      <p:to>
                                        <p:strVal val="solid"/>
                                      </p:to>
                                    </p:set>
                                    <p:set>
                                      <p:cBhvr>
                                        <p:cTn id="40" dur="500" autoRev="1" fill="remove"/>
                                        <p:tgtEl>
                                          <p:spTgt spid="5"/>
                                        </p:tgtEl>
                                        <p:attrNameLst>
                                          <p:attrName>fill.on</p:attrName>
                                        </p:attrNameLst>
                                      </p:cBhvr>
                                      <p:to>
                                        <p:strVal val="true"/>
                                      </p:to>
                                    </p:set>
                                  </p:childTnLst>
                                </p:cTn>
                              </p:par>
                            </p:childTnLst>
                          </p:cTn>
                        </p:par>
                        <p:par>
                          <p:cTn id="41" fill="hold">
                            <p:stCondLst>
                              <p:cond delay="11500"/>
                            </p:stCondLst>
                            <p:childTnLst>
                              <p:par>
                                <p:cTn id="42" presetID="6" presetClass="emph" presetSubtype="0" fill="remove" grpId="0" nodeType="afterEffect">
                                  <p:stCondLst>
                                    <p:cond delay="500"/>
                                  </p:stCondLst>
                                  <p:childTnLst>
                                    <p:animScale>
                                      <p:cBhvr>
                                        <p:cTn id="43" dur="1000" fill="hold"/>
                                        <p:tgtEl>
                                          <p:spTgt spid="11"/>
                                        </p:tgtEl>
                                      </p:cBhvr>
                                      <p:by x="150000" y="150000"/>
                                    </p:animScale>
                                  </p:childTnLst>
                                </p:cTn>
                              </p:par>
                            </p:childTnLst>
                          </p:cTn>
                        </p:par>
                        <p:par>
                          <p:cTn id="44" fill="hold">
                            <p:stCondLst>
                              <p:cond delay="13000"/>
                            </p:stCondLst>
                            <p:childTnLst>
                              <p:par>
                                <p:cTn id="45" presetID="6" presetClass="emph" presetSubtype="0" fill="remove" grpId="0" nodeType="afterEffect">
                                  <p:stCondLst>
                                    <p:cond delay="0"/>
                                  </p:stCondLst>
                                  <p:childTnLst>
                                    <p:animScale>
                                      <p:cBhvr>
                                        <p:cTn id="46" dur="1000" fill="hold"/>
                                        <p:tgtEl>
                                          <p:spTgt spid="12"/>
                                        </p:tgtEl>
                                      </p:cBhvr>
                                      <p:by x="150000" y="150000"/>
                                    </p:animScale>
                                  </p:childTnLst>
                                </p:cTn>
                              </p:par>
                            </p:childTnLst>
                          </p:cTn>
                        </p:par>
                        <p:par>
                          <p:cTn id="47" fill="hold">
                            <p:stCondLst>
                              <p:cond delay="14000"/>
                            </p:stCondLst>
                            <p:childTnLst>
                              <p:par>
                                <p:cTn id="48" presetID="6" presetClass="emph" presetSubtype="0" fill="remove" grpId="1" nodeType="afterEffect">
                                  <p:stCondLst>
                                    <p:cond delay="0"/>
                                  </p:stCondLst>
                                  <p:childTnLst>
                                    <p:animScale>
                                      <p:cBhvr>
                                        <p:cTn id="49" dur="1000" fill="hold"/>
                                        <p:tgtEl>
                                          <p:spTgt spid="13"/>
                                        </p:tgtEl>
                                      </p:cBhvr>
                                      <p:by x="150000" y="150000"/>
                                    </p:animScale>
                                  </p:childTnLst>
                                </p:cTn>
                              </p:par>
                            </p:childTnLst>
                          </p:cTn>
                        </p:par>
                        <p:par>
                          <p:cTn id="50" fill="hold">
                            <p:stCondLst>
                              <p:cond delay="15000"/>
                            </p:stCondLst>
                            <p:childTnLst>
                              <p:par>
                                <p:cTn id="51" presetID="3" presetClass="entr" presetSubtype="10" fill="hold" nodeType="afterEffect">
                                  <p:stCondLst>
                                    <p:cond delay="0"/>
                                  </p:stCondLst>
                                  <p:childTnLst>
                                    <p:set>
                                      <p:cBhvr>
                                        <p:cTn id="52" dur="1" fill="hold">
                                          <p:stCondLst>
                                            <p:cond delay="0"/>
                                          </p:stCondLst>
                                        </p:cTn>
                                        <p:tgtEl>
                                          <p:spTgt spid="2"/>
                                        </p:tgtEl>
                                        <p:attrNameLst>
                                          <p:attrName>style.visibility</p:attrName>
                                        </p:attrNameLst>
                                      </p:cBhvr>
                                      <p:to>
                                        <p:strVal val="visible"/>
                                      </p:to>
                                    </p:set>
                                    <p:animEffect transition="in" filter="blinds(horizontal)">
                                      <p:cBhvr>
                                        <p:cTn id="53" dur="500"/>
                                        <p:tgtEl>
                                          <p:spTgt spid="2"/>
                                        </p:tgtEl>
                                      </p:cBhvr>
                                    </p:animEffect>
                                  </p:childTnLst>
                                </p:cTn>
                              </p:par>
                            </p:childTnLst>
                          </p:cTn>
                        </p:par>
                        <p:par>
                          <p:cTn id="54" fill="hold">
                            <p:stCondLst>
                              <p:cond delay="15500"/>
                            </p:stCondLst>
                            <p:childTnLst>
                              <p:par>
                                <p:cTn id="55" presetID="1" presetClass="entr" presetSubtype="0" fill="hold" grpId="0" nodeType="afterEffect">
                                  <p:stCondLst>
                                    <p:cond delay="1000"/>
                                  </p:stCondLst>
                                  <p:childTnLst>
                                    <p:set>
                                      <p:cBhvr>
                                        <p:cTn id="5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57" fill="hold" display="0">
                  <p:stCondLst>
                    <p:cond delay="indefinite"/>
                  </p:stCondLst>
                  <p:endCondLst>
                    <p:cond evt="onStopAudio" delay="0">
                      <p:tgtEl>
                        <p:sldTgt/>
                      </p:tgtEl>
                    </p:cond>
                  </p:endCondLst>
                </p:cTn>
                <p:tgtEl>
                  <p:spTgt spid="24"/>
                </p:tgtEl>
              </p:cMediaNode>
            </p:audio>
          </p:childTnLst>
        </p:cTn>
      </p:par>
    </p:tnLst>
    <p:bldLst>
      <p:bldP spid="5" grpId="0" animBg="1"/>
      <p:bldP spid="8" grpId="0" animBg="1"/>
      <p:bldP spid="11" grpId="0"/>
      <p:bldP spid="13" grpId="0"/>
      <p:bldP spid="13" grpId="1"/>
      <p:bldP spid="3" grpId="0"/>
      <p:bldP spid="12" grpId="0"/>
      <p:bldP spid="7" grpId="0" animBg="1"/>
      <p:bldP spid="10" grpId="0" animBg="1"/>
      <p:bldP spid="15"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0615801-D28D-3ECB-1E39-1D8C88A46A69}"/>
            </a:ext>
          </a:extLst>
        </p:cNvPr>
        <p:cNvGrpSpPr/>
        <p:nvPr/>
      </p:nvGrpSpPr>
      <p:grpSpPr>
        <a:xfrm>
          <a:off x="0" y="0"/>
          <a:ext cx="0" cy="0"/>
          <a:chOff x="0" y="0"/>
          <a:chExt cx="0" cy="0"/>
        </a:xfrm>
      </p:grpSpPr>
      <p:sp>
        <p:nvSpPr>
          <p:cNvPr id="5" name="Oval 4">
            <a:extLst>
              <a:ext uri="{FF2B5EF4-FFF2-40B4-BE49-F238E27FC236}">
                <a16:creationId xmlns:a16="http://schemas.microsoft.com/office/drawing/2014/main" id="{909F9D3C-BDD0-89B9-8793-56547D6CFDB2}"/>
              </a:ext>
            </a:extLst>
          </p:cNvPr>
          <p:cNvSpPr/>
          <p:nvPr/>
        </p:nvSpPr>
        <p:spPr>
          <a:xfrm>
            <a:off x="8280662" y="94875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9BF5B7E7-D02A-18E5-209D-12C8F077745B}"/>
              </a:ext>
            </a:extLst>
          </p:cNvPr>
          <p:cNvSpPr/>
          <p:nvPr/>
        </p:nvSpPr>
        <p:spPr>
          <a:xfrm>
            <a:off x="7225585" y="94875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F7A77720-EDF5-E5B9-9CE8-A38F3C1E71D3}"/>
              </a:ext>
            </a:extLst>
          </p:cNvPr>
          <p:cNvSpPr txBox="1"/>
          <p:nvPr/>
        </p:nvSpPr>
        <p:spPr>
          <a:xfrm>
            <a:off x="4796271" y="540984"/>
            <a:ext cx="761999" cy="2400657"/>
          </a:xfrm>
          <a:prstGeom prst="rect">
            <a:avLst/>
          </a:prstGeom>
          <a:noFill/>
        </p:spPr>
        <p:txBody>
          <a:bodyPr wrap="square" rtlCol="0">
            <a:spAutoFit/>
          </a:bodyPr>
          <a:lstStyle/>
          <a:p>
            <a:r>
              <a:rPr lang="en-US" sz="15000" dirty="0"/>
              <a:t>4</a:t>
            </a:r>
          </a:p>
        </p:txBody>
      </p:sp>
      <p:sp>
        <p:nvSpPr>
          <p:cNvPr id="13" name="TextBox 12">
            <a:extLst>
              <a:ext uri="{FF2B5EF4-FFF2-40B4-BE49-F238E27FC236}">
                <a16:creationId xmlns:a16="http://schemas.microsoft.com/office/drawing/2014/main" id="{8905BBBD-F09B-5084-95DE-9A74D4C970E8}"/>
              </a:ext>
            </a:extLst>
          </p:cNvPr>
          <p:cNvSpPr txBox="1"/>
          <p:nvPr/>
        </p:nvSpPr>
        <p:spPr>
          <a:xfrm>
            <a:off x="4796271" y="2626382"/>
            <a:ext cx="761999" cy="2400657"/>
          </a:xfrm>
          <a:prstGeom prst="rect">
            <a:avLst/>
          </a:prstGeom>
          <a:noFill/>
        </p:spPr>
        <p:txBody>
          <a:bodyPr wrap="square">
            <a:spAutoFit/>
          </a:bodyPr>
          <a:lstStyle/>
          <a:p>
            <a:r>
              <a:rPr lang="en-US" sz="15000" dirty="0"/>
              <a:t>0</a:t>
            </a:r>
          </a:p>
        </p:txBody>
      </p:sp>
      <p:sp>
        <p:nvSpPr>
          <p:cNvPr id="9" name="Rectangle 8">
            <a:extLst>
              <a:ext uri="{FF2B5EF4-FFF2-40B4-BE49-F238E27FC236}">
                <a16:creationId xmlns:a16="http://schemas.microsoft.com/office/drawing/2014/main" id="{04FFB6A0-C075-B177-8031-05003225C369}"/>
              </a:ext>
            </a:extLst>
          </p:cNvPr>
          <p:cNvSpPr/>
          <p:nvPr/>
        </p:nvSpPr>
        <p:spPr>
          <a:xfrm rot="5400000">
            <a:off x="5719232" y="1605723"/>
            <a:ext cx="4384306" cy="2254828"/>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B3B39635-0DD8-71C6-D374-B579BD3CD248}"/>
              </a:ext>
            </a:extLst>
          </p:cNvPr>
          <p:cNvSpPr txBox="1"/>
          <p:nvPr/>
        </p:nvSpPr>
        <p:spPr>
          <a:xfrm>
            <a:off x="4796271" y="4711780"/>
            <a:ext cx="1477240" cy="2400657"/>
          </a:xfrm>
          <a:prstGeom prst="rect">
            <a:avLst/>
          </a:prstGeom>
          <a:noFill/>
        </p:spPr>
        <p:txBody>
          <a:bodyPr wrap="square">
            <a:spAutoFit/>
          </a:bodyPr>
          <a:lstStyle/>
          <a:p>
            <a:r>
              <a:rPr lang="en-US" sz="15000" dirty="0"/>
              <a:t>4</a:t>
            </a:r>
          </a:p>
        </p:txBody>
      </p:sp>
      <p:sp>
        <p:nvSpPr>
          <p:cNvPr id="12" name="TextBox 11">
            <a:extLst>
              <a:ext uri="{FF2B5EF4-FFF2-40B4-BE49-F238E27FC236}">
                <a16:creationId xmlns:a16="http://schemas.microsoft.com/office/drawing/2014/main" id="{62536D0B-0D81-47CE-465F-ABCAAC3EF17C}"/>
              </a:ext>
            </a:extLst>
          </p:cNvPr>
          <p:cNvSpPr txBox="1"/>
          <p:nvPr/>
        </p:nvSpPr>
        <p:spPr>
          <a:xfrm>
            <a:off x="3060197" y="2781430"/>
            <a:ext cx="1477240" cy="2400657"/>
          </a:xfrm>
          <a:prstGeom prst="rect">
            <a:avLst/>
          </a:prstGeom>
          <a:noFill/>
        </p:spPr>
        <p:txBody>
          <a:bodyPr wrap="square">
            <a:spAutoFit/>
          </a:bodyPr>
          <a:lstStyle/>
          <a:p>
            <a:r>
              <a:rPr lang="en-US" sz="15000" dirty="0"/>
              <a:t>+</a:t>
            </a:r>
          </a:p>
        </p:txBody>
      </p:sp>
      <p:cxnSp>
        <p:nvCxnSpPr>
          <p:cNvPr id="4" name="Straight Connector 3">
            <a:extLst>
              <a:ext uri="{FF2B5EF4-FFF2-40B4-BE49-F238E27FC236}">
                <a16:creationId xmlns:a16="http://schemas.microsoft.com/office/drawing/2014/main" id="{96425915-403A-70EF-F7CB-6F7F4D2AB36F}"/>
              </a:ext>
            </a:extLst>
          </p:cNvPr>
          <p:cNvCxnSpPr/>
          <p:nvPr/>
        </p:nvCxnSpPr>
        <p:spPr>
          <a:xfrm>
            <a:off x="6783971" y="2728132"/>
            <a:ext cx="2254828" cy="0"/>
          </a:xfrm>
          <a:prstGeom prst="line">
            <a:avLst/>
          </a:prstGeom>
          <a:ln w="381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 name="Straight Connector 1">
            <a:extLst>
              <a:ext uri="{FF2B5EF4-FFF2-40B4-BE49-F238E27FC236}">
                <a16:creationId xmlns:a16="http://schemas.microsoft.com/office/drawing/2014/main" id="{0D152435-AE3D-3075-E58B-7ED8A0D0B900}"/>
              </a:ext>
            </a:extLst>
          </p:cNvPr>
          <p:cNvCxnSpPr/>
          <p:nvPr/>
        </p:nvCxnSpPr>
        <p:spPr>
          <a:xfrm>
            <a:off x="4278603" y="4928807"/>
            <a:ext cx="2254828" cy="0"/>
          </a:xfrm>
          <a:prstGeom prst="line">
            <a:avLst/>
          </a:prstGeom>
          <a:ln w="38100">
            <a:solidFill>
              <a:schemeClr val="tx1"/>
            </a:solidFill>
          </a:ln>
        </p:spPr>
        <p:style>
          <a:lnRef idx="2">
            <a:schemeClr val="accent1"/>
          </a:lnRef>
          <a:fillRef idx="0">
            <a:schemeClr val="accent1"/>
          </a:fillRef>
          <a:effectRef idx="1">
            <a:schemeClr val="accent1"/>
          </a:effectRef>
          <a:fontRef idx="minor">
            <a:schemeClr val="tx1"/>
          </a:fontRef>
        </p:style>
      </p:cxnSp>
      <p:sp>
        <p:nvSpPr>
          <p:cNvPr id="6" name="Oval 5">
            <a:extLst>
              <a:ext uri="{FF2B5EF4-FFF2-40B4-BE49-F238E27FC236}">
                <a16:creationId xmlns:a16="http://schemas.microsoft.com/office/drawing/2014/main" id="{E461B325-D4E2-D677-9708-B908F87B4B3A}"/>
              </a:ext>
            </a:extLst>
          </p:cNvPr>
          <p:cNvSpPr/>
          <p:nvPr/>
        </p:nvSpPr>
        <p:spPr>
          <a:xfrm>
            <a:off x="7223893" y="1838445"/>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5F1E3318-211E-2F9A-9958-4F43C07663C0}"/>
              </a:ext>
            </a:extLst>
          </p:cNvPr>
          <p:cNvSpPr/>
          <p:nvPr/>
        </p:nvSpPr>
        <p:spPr>
          <a:xfrm>
            <a:off x="8294863" y="184222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Audio 26">
            <a:extLst>
              <a:ext uri="{FF2B5EF4-FFF2-40B4-BE49-F238E27FC236}">
                <a16:creationId xmlns:a16="http://schemas.microsoft.com/office/drawing/2014/main" id="{98E60DC6-644F-28D1-8031-6A6A3048BD96}"/>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705410736"/>
      </p:ext>
    </p:extLst>
  </p:cSld>
  <p:clrMapOvr>
    <a:masterClrMapping/>
  </p:clrMapOvr>
  <mc:AlternateContent xmlns:mc="http://schemas.openxmlformats.org/markup-compatibility/2006" xmlns:p14="http://schemas.microsoft.com/office/powerpoint/2010/main">
    <mc:Choice Requires="p14">
      <p:transition spd="slow" p14:dur="2000" advClick="0" advTm="14225"/>
    </mc:Choice>
    <mc:Fallback xmlns="">
      <p:transition spd="slow" advClick="0" advTm="1422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7"/>
                                        </p:tgtEl>
                                      </p:cBhvr>
                                    </p:cmd>
                                  </p:childTnLst>
                                </p:cTn>
                              </p:par>
                            </p:childTnLst>
                          </p:cTn>
                        </p:par>
                        <p:par>
                          <p:cTn id="7" fill="hold">
                            <p:stCondLst>
                              <p:cond delay="0"/>
                            </p:stCondLst>
                            <p:childTnLst>
                              <p:par>
                                <p:cTn id="8" presetID="27" presetClass="emph" presetSubtype="0" fill="remove" grpId="0" nodeType="afterEffect">
                                  <p:stCondLst>
                                    <p:cond delay="4500"/>
                                  </p:stCondLst>
                                  <p:childTnLst>
                                    <p:animClr clrSpc="rgb" dir="cw">
                                      <p:cBhvr override="childStyle">
                                        <p:cTn id="9" dur="500" autoRev="1" fill="remove"/>
                                        <p:tgtEl>
                                          <p:spTgt spid="11"/>
                                        </p:tgtEl>
                                        <p:attrNameLst>
                                          <p:attrName>style.color</p:attrName>
                                        </p:attrNameLst>
                                      </p:cBhvr>
                                      <p:to>
                                        <a:schemeClr val="bg1"/>
                                      </p:to>
                                    </p:animClr>
                                    <p:animClr clrSpc="rgb" dir="cw">
                                      <p:cBhvr>
                                        <p:cTn id="10" dur="500" autoRev="1" fill="remove"/>
                                        <p:tgtEl>
                                          <p:spTgt spid="11"/>
                                        </p:tgtEl>
                                        <p:attrNameLst>
                                          <p:attrName>fillcolor</p:attrName>
                                        </p:attrNameLst>
                                      </p:cBhvr>
                                      <p:to>
                                        <a:schemeClr val="bg1"/>
                                      </p:to>
                                    </p:animClr>
                                    <p:set>
                                      <p:cBhvr>
                                        <p:cTn id="11" dur="500" autoRev="1" fill="remove"/>
                                        <p:tgtEl>
                                          <p:spTgt spid="11"/>
                                        </p:tgtEl>
                                        <p:attrNameLst>
                                          <p:attrName>fill.type</p:attrName>
                                        </p:attrNameLst>
                                      </p:cBhvr>
                                      <p:to>
                                        <p:strVal val="solid"/>
                                      </p:to>
                                    </p:set>
                                    <p:set>
                                      <p:cBhvr>
                                        <p:cTn id="12" dur="500" autoRev="1" fill="remove"/>
                                        <p:tgtEl>
                                          <p:spTgt spid="11"/>
                                        </p:tgtEl>
                                        <p:attrNameLst>
                                          <p:attrName>fill.on</p:attrName>
                                        </p:attrNameLst>
                                      </p:cBhvr>
                                      <p:to>
                                        <p:strVal val="true"/>
                                      </p:to>
                                    </p:set>
                                  </p:childTnLst>
                                </p:cTn>
                              </p:par>
                            </p:childTnLst>
                          </p:cTn>
                        </p:par>
                        <p:par>
                          <p:cTn id="13" fill="hold">
                            <p:stCondLst>
                              <p:cond delay="5500"/>
                            </p:stCondLst>
                            <p:childTnLst>
                              <p:par>
                                <p:cTn id="14" presetID="27" presetClass="emph" presetSubtype="0" fill="remove" grpId="0" nodeType="afterEffect">
                                  <p:stCondLst>
                                    <p:cond delay="1000"/>
                                  </p:stCondLst>
                                  <p:childTnLst>
                                    <p:animClr clrSpc="rgb" dir="cw">
                                      <p:cBhvr override="childStyle">
                                        <p:cTn id="15" dur="500" autoRev="1" fill="remove"/>
                                        <p:tgtEl>
                                          <p:spTgt spid="8"/>
                                        </p:tgtEl>
                                        <p:attrNameLst>
                                          <p:attrName>style.color</p:attrName>
                                        </p:attrNameLst>
                                      </p:cBhvr>
                                      <p:to>
                                        <a:schemeClr val="bg1"/>
                                      </p:to>
                                    </p:animClr>
                                    <p:animClr clrSpc="rgb" dir="cw">
                                      <p:cBhvr>
                                        <p:cTn id="16" dur="500" autoRev="1" fill="remove"/>
                                        <p:tgtEl>
                                          <p:spTgt spid="8"/>
                                        </p:tgtEl>
                                        <p:attrNameLst>
                                          <p:attrName>fillcolor</p:attrName>
                                        </p:attrNameLst>
                                      </p:cBhvr>
                                      <p:to>
                                        <a:schemeClr val="bg1"/>
                                      </p:to>
                                    </p:animClr>
                                    <p:set>
                                      <p:cBhvr>
                                        <p:cTn id="17" dur="500" autoRev="1" fill="remove"/>
                                        <p:tgtEl>
                                          <p:spTgt spid="8"/>
                                        </p:tgtEl>
                                        <p:attrNameLst>
                                          <p:attrName>fill.type</p:attrName>
                                        </p:attrNameLst>
                                      </p:cBhvr>
                                      <p:to>
                                        <p:strVal val="solid"/>
                                      </p:to>
                                    </p:set>
                                    <p:set>
                                      <p:cBhvr>
                                        <p:cTn id="18" dur="500" autoRev="1" fill="remove"/>
                                        <p:tgtEl>
                                          <p:spTgt spid="8"/>
                                        </p:tgtEl>
                                        <p:attrNameLst>
                                          <p:attrName>fill.on</p:attrName>
                                        </p:attrNameLst>
                                      </p:cBhvr>
                                      <p:to>
                                        <p:strVal val="true"/>
                                      </p:to>
                                    </p:set>
                                  </p:childTnLst>
                                </p:cTn>
                              </p:par>
                              <p:par>
                                <p:cTn id="19" presetID="27" presetClass="emph" presetSubtype="0" fill="remove" grpId="0" nodeType="withEffect">
                                  <p:stCondLst>
                                    <p:cond delay="1000"/>
                                  </p:stCondLst>
                                  <p:childTnLst>
                                    <p:animClr clrSpc="rgb" dir="cw">
                                      <p:cBhvr override="childStyle">
                                        <p:cTn id="20" dur="500" autoRev="1" fill="remove"/>
                                        <p:tgtEl>
                                          <p:spTgt spid="5"/>
                                        </p:tgtEl>
                                        <p:attrNameLst>
                                          <p:attrName>style.color</p:attrName>
                                        </p:attrNameLst>
                                      </p:cBhvr>
                                      <p:to>
                                        <a:schemeClr val="bg1"/>
                                      </p:to>
                                    </p:animClr>
                                    <p:animClr clrSpc="rgb" dir="cw">
                                      <p:cBhvr>
                                        <p:cTn id="21" dur="500" autoRev="1" fill="remove"/>
                                        <p:tgtEl>
                                          <p:spTgt spid="5"/>
                                        </p:tgtEl>
                                        <p:attrNameLst>
                                          <p:attrName>fillcolor</p:attrName>
                                        </p:attrNameLst>
                                      </p:cBhvr>
                                      <p:to>
                                        <a:schemeClr val="bg1"/>
                                      </p:to>
                                    </p:animClr>
                                    <p:set>
                                      <p:cBhvr>
                                        <p:cTn id="22" dur="500" autoRev="1" fill="remove"/>
                                        <p:tgtEl>
                                          <p:spTgt spid="5"/>
                                        </p:tgtEl>
                                        <p:attrNameLst>
                                          <p:attrName>fill.type</p:attrName>
                                        </p:attrNameLst>
                                      </p:cBhvr>
                                      <p:to>
                                        <p:strVal val="solid"/>
                                      </p:to>
                                    </p:set>
                                    <p:set>
                                      <p:cBhvr>
                                        <p:cTn id="23" dur="500" autoRev="1" fill="remove"/>
                                        <p:tgtEl>
                                          <p:spTgt spid="5"/>
                                        </p:tgtEl>
                                        <p:attrNameLst>
                                          <p:attrName>fill.on</p:attrName>
                                        </p:attrNameLst>
                                      </p:cBhvr>
                                      <p:to>
                                        <p:strVal val="true"/>
                                      </p:to>
                                    </p:set>
                                  </p:childTnLst>
                                </p:cTn>
                              </p:par>
                              <p:par>
                                <p:cTn id="24" presetID="27" presetClass="emph" presetSubtype="0" fill="remove" grpId="0" nodeType="withEffect">
                                  <p:stCondLst>
                                    <p:cond delay="1000"/>
                                  </p:stCondLst>
                                  <p:childTnLst>
                                    <p:animClr clrSpc="rgb" dir="cw">
                                      <p:cBhvr override="childStyle">
                                        <p:cTn id="25" dur="500" autoRev="1" fill="remove"/>
                                        <p:tgtEl>
                                          <p:spTgt spid="6"/>
                                        </p:tgtEl>
                                        <p:attrNameLst>
                                          <p:attrName>style.color</p:attrName>
                                        </p:attrNameLst>
                                      </p:cBhvr>
                                      <p:to>
                                        <a:schemeClr val="bg1"/>
                                      </p:to>
                                    </p:animClr>
                                    <p:animClr clrSpc="rgb" dir="cw">
                                      <p:cBhvr>
                                        <p:cTn id="26" dur="500" autoRev="1" fill="remove"/>
                                        <p:tgtEl>
                                          <p:spTgt spid="6"/>
                                        </p:tgtEl>
                                        <p:attrNameLst>
                                          <p:attrName>fillcolor</p:attrName>
                                        </p:attrNameLst>
                                      </p:cBhvr>
                                      <p:to>
                                        <a:schemeClr val="bg1"/>
                                      </p:to>
                                    </p:animClr>
                                    <p:set>
                                      <p:cBhvr>
                                        <p:cTn id="27" dur="500" autoRev="1" fill="remove"/>
                                        <p:tgtEl>
                                          <p:spTgt spid="6"/>
                                        </p:tgtEl>
                                        <p:attrNameLst>
                                          <p:attrName>fill.type</p:attrName>
                                        </p:attrNameLst>
                                      </p:cBhvr>
                                      <p:to>
                                        <p:strVal val="solid"/>
                                      </p:to>
                                    </p:set>
                                    <p:set>
                                      <p:cBhvr>
                                        <p:cTn id="28" dur="500" autoRev="1" fill="remove"/>
                                        <p:tgtEl>
                                          <p:spTgt spid="6"/>
                                        </p:tgtEl>
                                        <p:attrNameLst>
                                          <p:attrName>fill.on</p:attrName>
                                        </p:attrNameLst>
                                      </p:cBhvr>
                                      <p:to>
                                        <p:strVal val="true"/>
                                      </p:to>
                                    </p:set>
                                  </p:childTnLst>
                                </p:cTn>
                              </p:par>
                              <p:par>
                                <p:cTn id="29" presetID="27" presetClass="emph" presetSubtype="0" fill="remove" grpId="0" nodeType="withEffect">
                                  <p:stCondLst>
                                    <p:cond delay="1000"/>
                                  </p:stCondLst>
                                  <p:childTnLst>
                                    <p:animClr clrSpc="rgb" dir="cw">
                                      <p:cBhvr override="childStyle">
                                        <p:cTn id="30" dur="500" autoRev="1" fill="remove"/>
                                        <p:tgtEl>
                                          <p:spTgt spid="7"/>
                                        </p:tgtEl>
                                        <p:attrNameLst>
                                          <p:attrName>style.color</p:attrName>
                                        </p:attrNameLst>
                                      </p:cBhvr>
                                      <p:to>
                                        <a:schemeClr val="bg1"/>
                                      </p:to>
                                    </p:animClr>
                                    <p:animClr clrSpc="rgb" dir="cw">
                                      <p:cBhvr>
                                        <p:cTn id="31" dur="500" autoRev="1" fill="remove"/>
                                        <p:tgtEl>
                                          <p:spTgt spid="7"/>
                                        </p:tgtEl>
                                        <p:attrNameLst>
                                          <p:attrName>fillcolor</p:attrName>
                                        </p:attrNameLst>
                                      </p:cBhvr>
                                      <p:to>
                                        <a:schemeClr val="bg1"/>
                                      </p:to>
                                    </p:animClr>
                                    <p:set>
                                      <p:cBhvr>
                                        <p:cTn id="32" dur="500" autoRev="1" fill="remove"/>
                                        <p:tgtEl>
                                          <p:spTgt spid="7"/>
                                        </p:tgtEl>
                                        <p:attrNameLst>
                                          <p:attrName>fill.type</p:attrName>
                                        </p:attrNameLst>
                                      </p:cBhvr>
                                      <p:to>
                                        <p:strVal val="solid"/>
                                      </p:to>
                                    </p:set>
                                    <p:set>
                                      <p:cBhvr>
                                        <p:cTn id="33" dur="500" autoRev="1" fill="remove"/>
                                        <p:tgtEl>
                                          <p:spTgt spid="7"/>
                                        </p:tgtEl>
                                        <p:attrNameLst>
                                          <p:attrName>fill.on</p:attrName>
                                        </p:attrNameLst>
                                      </p:cBhvr>
                                      <p:to>
                                        <p:strVal val="true"/>
                                      </p:to>
                                    </p:set>
                                  </p:childTnLst>
                                </p:cTn>
                              </p:par>
                            </p:childTnLst>
                          </p:cTn>
                        </p:par>
                        <p:par>
                          <p:cTn id="34" fill="hold">
                            <p:stCondLst>
                              <p:cond delay="7500"/>
                            </p:stCondLst>
                            <p:childTnLst>
                              <p:par>
                                <p:cTn id="35" presetID="6" presetClass="emph" presetSubtype="0" fill="remove" grpId="1" nodeType="afterEffect">
                                  <p:stCondLst>
                                    <p:cond delay="500"/>
                                  </p:stCondLst>
                                  <p:childTnLst>
                                    <p:animScale>
                                      <p:cBhvr>
                                        <p:cTn id="36" dur="1000" fill="hold"/>
                                        <p:tgtEl>
                                          <p:spTgt spid="11"/>
                                        </p:tgtEl>
                                      </p:cBhvr>
                                      <p:by x="150000" y="150000"/>
                                    </p:animScale>
                                  </p:childTnLst>
                                </p:cTn>
                              </p:par>
                            </p:childTnLst>
                          </p:cTn>
                        </p:par>
                        <p:par>
                          <p:cTn id="37" fill="hold">
                            <p:stCondLst>
                              <p:cond delay="9000"/>
                            </p:stCondLst>
                            <p:childTnLst>
                              <p:par>
                                <p:cTn id="38" presetID="6" presetClass="emph" presetSubtype="0" fill="remove" grpId="0" nodeType="afterEffect">
                                  <p:stCondLst>
                                    <p:cond delay="0"/>
                                  </p:stCondLst>
                                  <p:childTnLst>
                                    <p:animScale>
                                      <p:cBhvr>
                                        <p:cTn id="39" dur="1000" fill="hold"/>
                                        <p:tgtEl>
                                          <p:spTgt spid="12"/>
                                        </p:tgtEl>
                                      </p:cBhvr>
                                      <p:by x="150000" y="150000"/>
                                    </p:animScale>
                                  </p:childTnLst>
                                </p:cTn>
                              </p:par>
                            </p:childTnLst>
                          </p:cTn>
                        </p:par>
                        <p:par>
                          <p:cTn id="40" fill="hold">
                            <p:stCondLst>
                              <p:cond delay="10000"/>
                            </p:stCondLst>
                            <p:childTnLst>
                              <p:par>
                                <p:cTn id="41" presetID="6" presetClass="emph" presetSubtype="0" fill="remove" grpId="0" nodeType="afterEffect">
                                  <p:stCondLst>
                                    <p:cond delay="0"/>
                                  </p:stCondLst>
                                  <p:childTnLst>
                                    <p:animScale>
                                      <p:cBhvr>
                                        <p:cTn id="42" dur="1000" fill="hold"/>
                                        <p:tgtEl>
                                          <p:spTgt spid="13"/>
                                        </p:tgtEl>
                                      </p:cBhvr>
                                      <p:by x="150000" y="150000"/>
                                    </p:animScale>
                                  </p:childTnLst>
                                </p:cTn>
                              </p:par>
                            </p:childTnLst>
                          </p:cTn>
                        </p:par>
                        <p:par>
                          <p:cTn id="43" fill="hold">
                            <p:stCondLst>
                              <p:cond delay="11000"/>
                            </p:stCondLst>
                            <p:childTnLst>
                              <p:par>
                                <p:cTn id="44" presetID="3" presetClass="entr" presetSubtype="10" fill="hold" nodeType="afterEffect">
                                  <p:stCondLst>
                                    <p:cond delay="0"/>
                                  </p:stCondLst>
                                  <p:childTnLst>
                                    <p:set>
                                      <p:cBhvr>
                                        <p:cTn id="45" dur="1" fill="hold">
                                          <p:stCondLst>
                                            <p:cond delay="0"/>
                                          </p:stCondLst>
                                        </p:cTn>
                                        <p:tgtEl>
                                          <p:spTgt spid="2"/>
                                        </p:tgtEl>
                                        <p:attrNameLst>
                                          <p:attrName>style.visibility</p:attrName>
                                        </p:attrNameLst>
                                      </p:cBhvr>
                                      <p:to>
                                        <p:strVal val="visible"/>
                                      </p:to>
                                    </p:set>
                                    <p:animEffect transition="in" filter="blinds(horizontal)">
                                      <p:cBhvr>
                                        <p:cTn id="46" dur="500"/>
                                        <p:tgtEl>
                                          <p:spTgt spid="2"/>
                                        </p:tgtEl>
                                      </p:cBhvr>
                                    </p:animEffect>
                                  </p:childTnLst>
                                </p:cTn>
                              </p:par>
                            </p:childTnLst>
                          </p:cTn>
                        </p:par>
                        <p:par>
                          <p:cTn id="47" fill="hold">
                            <p:stCondLst>
                              <p:cond delay="11500"/>
                            </p:stCondLst>
                            <p:childTnLst>
                              <p:par>
                                <p:cTn id="48" presetID="1" presetClass="entr" presetSubtype="0" fill="hold" grpId="0" nodeType="afterEffect">
                                  <p:stCondLst>
                                    <p:cond delay="1000"/>
                                  </p:stCondLst>
                                  <p:childTnLst>
                                    <p:set>
                                      <p:cBhvr>
                                        <p:cTn id="49"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50" fill="hold" display="0">
                  <p:stCondLst>
                    <p:cond delay="indefinite"/>
                  </p:stCondLst>
                  <p:endCondLst>
                    <p:cond evt="onStopAudio" delay="0">
                      <p:tgtEl>
                        <p:sldTgt/>
                      </p:tgtEl>
                    </p:cond>
                  </p:endCondLst>
                </p:cTn>
                <p:tgtEl>
                  <p:spTgt spid="27"/>
                </p:tgtEl>
              </p:cMediaNode>
            </p:audio>
          </p:childTnLst>
        </p:cTn>
      </p:par>
    </p:tnLst>
    <p:bldLst>
      <p:bldP spid="5" grpId="0" animBg="1"/>
      <p:bldP spid="8" grpId="0" animBg="1"/>
      <p:bldP spid="11" grpId="0"/>
      <p:bldP spid="11" grpId="1"/>
      <p:bldP spid="13" grpId="0"/>
      <p:bldP spid="3" grpId="0"/>
      <p:bldP spid="12" grpId="0"/>
      <p:bldP spid="6" grpId="0" animBg="1"/>
      <p:bldP spid="7"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E99C22-32A0-C1A8-E2D3-72A35C42916A}"/>
            </a:ext>
          </a:extLst>
        </p:cNvPr>
        <p:cNvGrpSpPr/>
        <p:nvPr/>
      </p:nvGrpSpPr>
      <p:grpSpPr>
        <a:xfrm>
          <a:off x="0" y="0"/>
          <a:ext cx="0" cy="0"/>
          <a:chOff x="0" y="0"/>
          <a:chExt cx="0" cy="0"/>
        </a:xfrm>
      </p:grpSpPr>
      <p:sp>
        <p:nvSpPr>
          <p:cNvPr id="5" name="Oval 4">
            <a:extLst>
              <a:ext uri="{FF2B5EF4-FFF2-40B4-BE49-F238E27FC236}">
                <a16:creationId xmlns:a16="http://schemas.microsoft.com/office/drawing/2014/main" id="{6D0096B7-7A0F-7BDB-7D0C-DA523205AFBC}"/>
              </a:ext>
            </a:extLst>
          </p:cNvPr>
          <p:cNvSpPr/>
          <p:nvPr/>
        </p:nvSpPr>
        <p:spPr>
          <a:xfrm>
            <a:off x="8132192" y="801699"/>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EF7C83F7-6825-C8AD-12F0-C80637C9D079}"/>
              </a:ext>
            </a:extLst>
          </p:cNvPr>
          <p:cNvSpPr/>
          <p:nvPr/>
        </p:nvSpPr>
        <p:spPr>
          <a:xfrm>
            <a:off x="7283641" y="805166"/>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FC4338EE-CD51-EAB7-D22F-4F259CD5947A}"/>
              </a:ext>
            </a:extLst>
          </p:cNvPr>
          <p:cNvSpPr txBox="1"/>
          <p:nvPr/>
        </p:nvSpPr>
        <p:spPr>
          <a:xfrm>
            <a:off x="4796271" y="540984"/>
            <a:ext cx="761999" cy="2400657"/>
          </a:xfrm>
          <a:prstGeom prst="rect">
            <a:avLst/>
          </a:prstGeom>
          <a:noFill/>
        </p:spPr>
        <p:txBody>
          <a:bodyPr wrap="square" rtlCol="0">
            <a:spAutoFit/>
          </a:bodyPr>
          <a:lstStyle/>
          <a:p>
            <a:r>
              <a:rPr lang="en-US" sz="15000" dirty="0"/>
              <a:t>6</a:t>
            </a:r>
          </a:p>
        </p:txBody>
      </p:sp>
      <p:sp>
        <p:nvSpPr>
          <p:cNvPr id="13" name="TextBox 12">
            <a:extLst>
              <a:ext uri="{FF2B5EF4-FFF2-40B4-BE49-F238E27FC236}">
                <a16:creationId xmlns:a16="http://schemas.microsoft.com/office/drawing/2014/main" id="{0CF35EDB-002E-9DBD-96C1-B1274906415C}"/>
              </a:ext>
            </a:extLst>
          </p:cNvPr>
          <p:cNvSpPr txBox="1"/>
          <p:nvPr/>
        </p:nvSpPr>
        <p:spPr>
          <a:xfrm>
            <a:off x="4796271" y="2626382"/>
            <a:ext cx="761999" cy="2400657"/>
          </a:xfrm>
          <a:prstGeom prst="rect">
            <a:avLst/>
          </a:prstGeom>
          <a:noFill/>
        </p:spPr>
        <p:txBody>
          <a:bodyPr wrap="square">
            <a:spAutoFit/>
          </a:bodyPr>
          <a:lstStyle/>
          <a:p>
            <a:r>
              <a:rPr lang="en-US" sz="15000" dirty="0"/>
              <a:t>2</a:t>
            </a:r>
          </a:p>
        </p:txBody>
      </p:sp>
      <p:sp>
        <p:nvSpPr>
          <p:cNvPr id="9" name="Rectangle 8">
            <a:extLst>
              <a:ext uri="{FF2B5EF4-FFF2-40B4-BE49-F238E27FC236}">
                <a16:creationId xmlns:a16="http://schemas.microsoft.com/office/drawing/2014/main" id="{99FFB10A-C977-22B4-67E0-87EECE007699}"/>
              </a:ext>
            </a:extLst>
          </p:cNvPr>
          <p:cNvSpPr/>
          <p:nvPr/>
        </p:nvSpPr>
        <p:spPr>
          <a:xfrm rot="5400000">
            <a:off x="5719232" y="1605723"/>
            <a:ext cx="4384306" cy="2254828"/>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17298445-1C12-0AF6-492E-1EB2C7F347D8}"/>
              </a:ext>
            </a:extLst>
          </p:cNvPr>
          <p:cNvSpPr txBox="1"/>
          <p:nvPr/>
        </p:nvSpPr>
        <p:spPr>
          <a:xfrm>
            <a:off x="4787977" y="4711780"/>
            <a:ext cx="1477240" cy="2400657"/>
          </a:xfrm>
          <a:prstGeom prst="rect">
            <a:avLst/>
          </a:prstGeom>
          <a:noFill/>
        </p:spPr>
        <p:txBody>
          <a:bodyPr wrap="square">
            <a:spAutoFit/>
          </a:bodyPr>
          <a:lstStyle/>
          <a:p>
            <a:r>
              <a:rPr lang="en-US" sz="15000" dirty="0"/>
              <a:t>8</a:t>
            </a:r>
          </a:p>
        </p:txBody>
      </p:sp>
      <p:sp>
        <p:nvSpPr>
          <p:cNvPr id="12" name="TextBox 11">
            <a:extLst>
              <a:ext uri="{FF2B5EF4-FFF2-40B4-BE49-F238E27FC236}">
                <a16:creationId xmlns:a16="http://schemas.microsoft.com/office/drawing/2014/main" id="{666BFE7B-D807-FD03-2100-923D882BB9AA}"/>
              </a:ext>
            </a:extLst>
          </p:cNvPr>
          <p:cNvSpPr txBox="1"/>
          <p:nvPr/>
        </p:nvSpPr>
        <p:spPr>
          <a:xfrm>
            <a:off x="3060197" y="2781430"/>
            <a:ext cx="1477240" cy="2400657"/>
          </a:xfrm>
          <a:prstGeom prst="rect">
            <a:avLst/>
          </a:prstGeom>
          <a:noFill/>
        </p:spPr>
        <p:txBody>
          <a:bodyPr wrap="square">
            <a:spAutoFit/>
          </a:bodyPr>
          <a:lstStyle/>
          <a:p>
            <a:r>
              <a:rPr lang="en-US" sz="15000" dirty="0"/>
              <a:t>+</a:t>
            </a:r>
          </a:p>
        </p:txBody>
      </p:sp>
      <p:cxnSp>
        <p:nvCxnSpPr>
          <p:cNvPr id="4" name="Straight Connector 3">
            <a:extLst>
              <a:ext uri="{FF2B5EF4-FFF2-40B4-BE49-F238E27FC236}">
                <a16:creationId xmlns:a16="http://schemas.microsoft.com/office/drawing/2014/main" id="{DF853C4A-3157-4D70-9FE8-3C49AD4AAB71}"/>
              </a:ext>
            </a:extLst>
          </p:cNvPr>
          <p:cNvCxnSpPr/>
          <p:nvPr/>
        </p:nvCxnSpPr>
        <p:spPr>
          <a:xfrm>
            <a:off x="6783971" y="2728132"/>
            <a:ext cx="2254828" cy="0"/>
          </a:xfrm>
          <a:prstGeom prst="line">
            <a:avLst/>
          </a:prstGeom>
          <a:ln w="381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 name="Straight Connector 1">
            <a:extLst>
              <a:ext uri="{FF2B5EF4-FFF2-40B4-BE49-F238E27FC236}">
                <a16:creationId xmlns:a16="http://schemas.microsoft.com/office/drawing/2014/main" id="{5F40C01C-4268-D883-2EA0-C7205179FD2B}"/>
              </a:ext>
            </a:extLst>
          </p:cNvPr>
          <p:cNvCxnSpPr/>
          <p:nvPr/>
        </p:nvCxnSpPr>
        <p:spPr>
          <a:xfrm>
            <a:off x="4278603" y="4928807"/>
            <a:ext cx="2254828" cy="0"/>
          </a:xfrm>
          <a:prstGeom prst="line">
            <a:avLst/>
          </a:prstGeom>
          <a:ln w="38100">
            <a:solidFill>
              <a:schemeClr val="tx1"/>
            </a:solidFill>
          </a:ln>
        </p:spPr>
        <p:style>
          <a:lnRef idx="2">
            <a:schemeClr val="accent1"/>
          </a:lnRef>
          <a:fillRef idx="0">
            <a:schemeClr val="accent1"/>
          </a:fillRef>
          <a:effectRef idx="1">
            <a:schemeClr val="accent1"/>
          </a:effectRef>
          <a:fontRef idx="minor">
            <a:schemeClr val="tx1"/>
          </a:fontRef>
        </p:style>
      </p:cxnSp>
      <p:sp>
        <p:nvSpPr>
          <p:cNvPr id="6" name="Oval 5">
            <a:extLst>
              <a:ext uri="{FF2B5EF4-FFF2-40B4-BE49-F238E27FC236}">
                <a16:creationId xmlns:a16="http://schemas.microsoft.com/office/drawing/2014/main" id="{BD2FD3D3-B01C-1E49-A709-BE86036EDBCC}"/>
              </a:ext>
            </a:extLst>
          </p:cNvPr>
          <p:cNvSpPr/>
          <p:nvPr/>
        </p:nvSpPr>
        <p:spPr>
          <a:xfrm>
            <a:off x="7298720" y="1447171"/>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A2D08F81-E373-8A8F-5CA1-C707B96B0E74}"/>
              </a:ext>
            </a:extLst>
          </p:cNvPr>
          <p:cNvSpPr/>
          <p:nvPr/>
        </p:nvSpPr>
        <p:spPr>
          <a:xfrm>
            <a:off x="8135835" y="1444907"/>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a:extLst>
              <a:ext uri="{FF2B5EF4-FFF2-40B4-BE49-F238E27FC236}">
                <a16:creationId xmlns:a16="http://schemas.microsoft.com/office/drawing/2014/main" id="{0F273D6C-B5E6-C6E9-9CAC-F772D13B006D}"/>
              </a:ext>
            </a:extLst>
          </p:cNvPr>
          <p:cNvSpPr/>
          <p:nvPr/>
        </p:nvSpPr>
        <p:spPr>
          <a:xfrm>
            <a:off x="7290742" y="2080395"/>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a:extLst>
              <a:ext uri="{FF2B5EF4-FFF2-40B4-BE49-F238E27FC236}">
                <a16:creationId xmlns:a16="http://schemas.microsoft.com/office/drawing/2014/main" id="{1736A21C-E11F-17B1-137D-AB34CECC33D6}"/>
              </a:ext>
            </a:extLst>
          </p:cNvPr>
          <p:cNvSpPr/>
          <p:nvPr/>
        </p:nvSpPr>
        <p:spPr>
          <a:xfrm>
            <a:off x="8132192" y="2083666"/>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a:extLst>
              <a:ext uri="{FF2B5EF4-FFF2-40B4-BE49-F238E27FC236}">
                <a16:creationId xmlns:a16="http://schemas.microsoft.com/office/drawing/2014/main" id="{3709FD4D-7F90-A6A9-D9A4-F8915961C96E}"/>
              </a:ext>
            </a:extLst>
          </p:cNvPr>
          <p:cNvSpPr/>
          <p:nvPr/>
        </p:nvSpPr>
        <p:spPr>
          <a:xfrm>
            <a:off x="7290742" y="3178973"/>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a:extLst>
              <a:ext uri="{FF2B5EF4-FFF2-40B4-BE49-F238E27FC236}">
                <a16:creationId xmlns:a16="http://schemas.microsoft.com/office/drawing/2014/main" id="{7873F93B-A7A9-E2C0-F189-BA8CEC382DDE}"/>
              </a:ext>
            </a:extLst>
          </p:cNvPr>
          <p:cNvSpPr/>
          <p:nvPr/>
        </p:nvSpPr>
        <p:spPr>
          <a:xfrm>
            <a:off x="8119457" y="4089255"/>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3" name="Audio 22">
            <a:extLst>
              <a:ext uri="{FF2B5EF4-FFF2-40B4-BE49-F238E27FC236}">
                <a16:creationId xmlns:a16="http://schemas.microsoft.com/office/drawing/2014/main" id="{16B449E1-D9D5-B8CB-F924-4C222F9699C1}"/>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598553759"/>
      </p:ext>
    </p:extLst>
  </p:cSld>
  <p:clrMapOvr>
    <a:masterClrMapping/>
  </p:clrMapOvr>
  <mc:AlternateContent xmlns:mc="http://schemas.openxmlformats.org/markup-compatibility/2006" xmlns:p14="http://schemas.microsoft.com/office/powerpoint/2010/main">
    <mc:Choice Requires="p14">
      <p:transition spd="slow" p14:dur="2000" advClick="0" advTm="19811"/>
    </mc:Choice>
    <mc:Fallback xmlns="">
      <p:transition spd="slow" advClick="0" advTm="1981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3"/>
                                        </p:tgtEl>
                                      </p:cBhvr>
                                    </p:cmd>
                                  </p:childTnLst>
                                </p:cTn>
                              </p:par>
                            </p:childTnLst>
                          </p:cTn>
                        </p:par>
                        <p:par>
                          <p:cTn id="7" fill="hold">
                            <p:stCondLst>
                              <p:cond delay="0"/>
                            </p:stCondLst>
                            <p:childTnLst>
                              <p:par>
                                <p:cTn id="8" presetID="27" presetClass="emph" presetSubtype="0" fill="remove" grpId="0" nodeType="afterEffect">
                                  <p:stCondLst>
                                    <p:cond delay="4500"/>
                                  </p:stCondLst>
                                  <p:childTnLst>
                                    <p:animClr clrSpc="rgb" dir="cw">
                                      <p:cBhvr override="childStyle">
                                        <p:cTn id="9" dur="500" autoRev="1" fill="remove"/>
                                        <p:tgtEl>
                                          <p:spTgt spid="11"/>
                                        </p:tgtEl>
                                        <p:attrNameLst>
                                          <p:attrName>style.color</p:attrName>
                                        </p:attrNameLst>
                                      </p:cBhvr>
                                      <p:to>
                                        <a:schemeClr val="bg1"/>
                                      </p:to>
                                    </p:animClr>
                                    <p:animClr clrSpc="rgb" dir="cw">
                                      <p:cBhvr>
                                        <p:cTn id="10" dur="500" autoRev="1" fill="remove"/>
                                        <p:tgtEl>
                                          <p:spTgt spid="11"/>
                                        </p:tgtEl>
                                        <p:attrNameLst>
                                          <p:attrName>fillcolor</p:attrName>
                                        </p:attrNameLst>
                                      </p:cBhvr>
                                      <p:to>
                                        <a:schemeClr val="bg1"/>
                                      </p:to>
                                    </p:animClr>
                                    <p:set>
                                      <p:cBhvr>
                                        <p:cTn id="11" dur="500" autoRev="1" fill="remove"/>
                                        <p:tgtEl>
                                          <p:spTgt spid="11"/>
                                        </p:tgtEl>
                                        <p:attrNameLst>
                                          <p:attrName>fill.type</p:attrName>
                                        </p:attrNameLst>
                                      </p:cBhvr>
                                      <p:to>
                                        <p:strVal val="solid"/>
                                      </p:to>
                                    </p:set>
                                    <p:set>
                                      <p:cBhvr>
                                        <p:cTn id="12" dur="500" autoRev="1" fill="remove"/>
                                        <p:tgtEl>
                                          <p:spTgt spid="11"/>
                                        </p:tgtEl>
                                        <p:attrNameLst>
                                          <p:attrName>fill.on</p:attrName>
                                        </p:attrNameLst>
                                      </p:cBhvr>
                                      <p:to>
                                        <p:strVal val="true"/>
                                      </p:to>
                                    </p:set>
                                  </p:childTnLst>
                                </p:cTn>
                              </p:par>
                            </p:childTnLst>
                          </p:cTn>
                        </p:par>
                        <p:par>
                          <p:cTn id="13" fill="hold">
                            <p:stCondLst>
                              <p:cond delay="5500"/>
                            </p:stCondLst>
                            <p:childTnLst>
                              <p:par>
                                <p:cTn id="14" presetID="27" presetClass="emph" presetSubtype="0" fill="remove" grpId="0" nodeType="afterEffect">
                                  <p:stCondLst>
                                    <p:cond delay="1000"/>
                                  </p:stCondLst>
                                  <p:childTnLst>
                                    <p:animClr clrSpc="rgb" dir="cw">
                                      <p:cBhvr override="childStyle">
                                        <p:cTn id="15" dur="500" autoRev="1" fill="remove"/>
                                        <p:tgtEl>
                                          <p:spTgt spid="8"/>
                                        </p:tgtEl>
                                        <p:attrNameLst>
                                          <p:attrName>style.color</p:attrName>
                                        </p:attrNameLst>
                                      </p:cBhvr>
                                      <p:to>
                                        <a:schemeClr val="bg1"/>
                                      </p:to>
                                    </p:animClr>
                                    <p:animClr clrSpc="rgb" dir="cw">
                                      <p:cBhvr>
                                        <p:cTn id="16" dur="500" autoRev="1" fill="remove"/>
                                        <p:tgtEl>
                                          <p:spTgt spid="8"/>
                                        </p:tgtEl>
                                        <p:attrNameLst>
                                          <p:attrName>fillcolor</p:attrName>
                                        </p:attrNameLst>
                                      </p:cBhvr>
                                      <p:to>
                                        <a:schemeClr val="bg1"/>
                                      </p:to>
                                    </p:animClr>
                                    <p:set>
                                      <p:cBhvr>
                                        <p:cTn id="17" dur="500" autoRev="1" fill="remove"/>
                                        <p:tgtEl>
                                          <p:spTgt spid="8"/>
                                        </p:tgtEl>
                                        <p:attrNameLst>
                                          <p:attrName>fill.type</p:attrName>
                                        </p:attrNameLst>
                                      </p:cBhvr>
                                      <p:to>
                                        <p:strVal val="solid"/>
                                      </p:to>
                                    </p:set>
                                    <p:set>
                                      <p:cBhvr>
                                        <p:cTn id="18" dur="500" autoRev="1" fill="remove"/>
                                        <p:tgtEl>
                                          <p:spTgt spid="8"/>
                                        </p:tgtEl>
                                        <p:attrNameLst>
                                          <p:attrName>fill.on</p:attrName>
                                        </p:attrNameLst>
                                      </p:cBhvr>
                                      <p:to>
                                        <p:strVal val="true"/>
                                      </p:to>
                                    </p:set>
                                  </p:childTnLst>
                                </p:cTn>
                              </p:par>
                              <p:par>
                                <p:cTn id="19" presetID="27" presetClass="emph" presetSubtype="0" fill="remove" grpId="0" nodeType="withEffect">
                                  <p:stCondLst>
                                    <p:cond delay="1000"/>
                                  </p:stCondLst>
                                  <p:childTnLst>
                                    <p:animClr clrSpc="rgb" dir="cw">
                                      <p:cBhvr override="childStyle">
                                        <p:cTn id="20" dur="500" autoRev="1" fill="remove"/>
                                        <p:tgtEl>
                                          <p:spTgt spid="5"/>
                                        </p:tgtEl>
                                        <p:attrNameLst>
                                          <p:attrName>style.color</p:attrName>
                                        </p:attrNameLst>
                                      </p:cBhvr>
                                      <p:to>
                                        <a:schemeClr val="bg1"/>
                                      </p:to>
                                    </p:animClr>
                                    <p:animClr clrSpc="rgb" dir="cw">
                                      <p:cBhvr>
                                        <p:cTn id="21" dur="500" autoRev="1" fill="remove"/>
                                        <p:tgtEl>
                                          <p:spTgt spid="5"/>
                                        </p:tgtEl>
                                        <p:attrNameLst>
                                          <p:attrName>fillcolor</p:attrName>
                                        </p:attrNameLst>
                                      </p:cBhvr>
                                      <p:to>
                                        <a:schemeClr val="bg1"/>
                                      </p:to>
                                    </p:animClr>
                                    <p:set>
                                      <p:cBhvr>
                                        <p:cTn id="22" dur="500" autoRev="1" fill="remove"/>
                                        <p:tgtEl>
                                          <p:spTgt spid="5"/>
                                        </p:tgtEl>
                                        <p:attrNameLst>
                                          <p:attrName>fill.type</p:attrName>
                                        </p:attrNameLst>
                                      </p:cBhvr>
                                      <p:to>
                                        <p:strVal val="solid"/>
                                      </p:to>
                                    </p:set>
                                    <p:set>
                                      <p:cBhvr>
                                        <p:cTn id="23" dur="500" autoRev="1" fill="remove"/>
                                        <p:tgtEl>
                                          <p:spTgt spid="5"/>
                                        </p:tgtEl>
                                        <p:attrNameLst>
                                          <p:attrName>fill.on</p:attrName>
                                        </p:attrNameLst>
                                      </p:cBhvr>
                                      <p:to>
                                        <p:strVal val="true"/>
                                      </p:to>
                                    </p:set>
                                  </p:childTnLst>
                                </p:cTn>
                              </p:par>
                              <p:par>
                                <p:cTn id="24" presetID="27" presetClass="emph" presetSubtype="0" fill="remove" grpId="0" nodeType="withEffect">
                                  <p:stCondLst>
                                    <p:cond delay="1000"/>
                                  </p:stCondLst>
                                  <p:childTnLst>
                                    <p:animClr clrSpc="rgb" dir="cw">
                                      <p:cBhvr override="childStyle">
                                        <p:cTn id="25" dur="500" autoRev="1" fill="remove"/>
                                        <p:tgtEl>
                                          <p:spTgt spid="6"/>
                                        </p:tgtEl>
                                        <p:attrNameLst>
                                          <p:attrName>style.color</p:attrName>
                                        </p:attrNameLst>
                                      </p:cBhvr>
                                      <p:to>
                                        <a:schemeClr val="bg1"/>
                                      </p:to>
                                    </p:animClr>
                                    <p:animClr clrSpc="rgb" dir="cw">
                                      <p:cBhvr>
                                        <p:cTn id="26" dur="500" autoRev="1" fill="remove"/>
                                        <p:tgtEl>
                                          <p:spTgt spid="6"/>
                                        </p:tgtEl>
                                        <p:attrNameLst>
                                          <p:attrName>fillcolor</p:attrName>
                                        </p:attrNameLst>
                                      </p:cBhvr>
                                      <p:to>
                                        <a:schemeClr val="bg1"/>
                                      </p:to>
                                    </p:animClr>
                                    <p:set>
                                      <p:cBhvr>
                                        <p:cTn id="27" dur="500" autoRev="1" fill="remove"/>
                                        <p:tgtEl>
                                          <p:spTgt spid="6"/>
                                        </p:tgtEl>
                                        <p:attrNameLst>
                                          <p:attrName>fill.type</p:attrName>
                                        </p:attrNameLst>
                                      </p:cBhvr>
                                      <p:to>
                                        <p:strVal val="solid"/>
                                      </p:to>
                                    </p:set>
                                    <p:set>
                                      <p:cBhvr>
                                        <p:cTn id="28" dur="500" autoRev="1" fill="remove"/>
                                        <p:tgtEl>
                                          <p:spTgt spid="6"/>
                                        </p:tgtEl>
                                        <p:attrNameLst>
                                          <p:attrName>fill.on</p:attrName>
                                        </p:attrNameLst>
                                      </p:cBhvr>
                                      <p:to>
                                        <p:strVal val="true"/>
                                      </p:to>
                                    </p:set>
                                  </p:childTnLst>
                                </p:cTn>
                              </p:par>
                              <p:par>
                                <p:cTn id="29" presetID="27" presetClass="emph" presetSubtype="0" fill="remove" grpId="0" nodeType="withEffect">
                                  <p:stCondLst>
                                    <p:cond delay="1000"/>
                                  </p:stCondLst>
                                  <p:childTnLst>
                                    <p:animClr clrSpc="rgb" dir="cw">
                                      <p:cBhvr override="childStyle">
                                        <p:cTn id="30" dur="500" autoRev="1" fill="remove"/>
                                        <p:tgtEl>
                                          <p:spTgt spid="7"/>
                                        </p:tgtEl>
                                        <p:attrNameLst>
                                          <p:attrName>style.color</p:attrName>
                                        </p:attrNameLst>
                                      </p:cBhvr>
                                      <p:to>
                                        <a:schemeClr val="bg1"/>
                                      </p:to>
                                    </p:animClr>
                                    <p:animClr clrSpc="rgb" dir="cw">
                                      <p:cBhvr>
                                        <p:cTn id="31" dur="500" autoRev="1" fill="remove"/>
                                        <p:tgtEl>
                                          <p:spTgt spid="7"/>
                                        </p:tgtEl>
                                        <p:attrNameLst>
                                          <p:attrName>fillcolor</p:attrName>
                                        </p:attrNameLst>
                                      </p:cBhvr>
                                      <p:to>
                                        <a:schemeClr val="bg1"/>
                                      </p:to>
                                    </p:animClr>
                                    <p:set>
                                      <p:cBhvr>
                                        <p:cTn id="32" dur="500" autoRev="1" fill="remove"/>
                                        <p:tgtEl>
                                          <p:spTgt spid="7"/>
                                        </p:tgtEl>
                                        <p:attrNameLst>
                                          <p:attrName>fill.type</p:attrName>
                                        </p:attrNameLst>
                                      </p:cBhvr>
                                      <p:to>
                                        <p:strVal val="solid"/>
                                      </p:to>
                                    </p:set>
                                    <p:set>
                                      <p:cBhvr>
                                        <p:cTn id="33" dur="500" autoRev="1" fill="remove"/>
                                        <p:tgtEl>
                                          <p:spTgt spid="7"/>
                                        </p:tgtEl>
                                        <p:attrNameLst>
                                          <p:attrName>fill.on</p:attrName>
                                        </p:attrNameLst>
                                      </p:cBhvr>
                                      <p:to>
                                        <p:strVal val="true"/>
                                      </p:to>
                                    </p:set>
                                  </p:childTnLst>
                                </p:cTn>
                              </p:par>
                              <p:par>
                                <p:cTn id="34" presetID="27" presetClass="emph" presetSubtype="0" fill="remove" grpId="0" nodeType="withEffect">
                                  <p:stCondLst>
                                    <p:cond delay="1000"/>
                                  </p:stCondLst>
                                  <p:childTnLst>
                                    <p:animClr clrSpc="rgb" dir="cw">
                                      <p:cBhvr override="childStyle">
                                        <p:cTn id="35" dur="500" autoRev="1" fill="remove"/>
                                        <p:tgtEl>
                                          <p:spTgt spid="10"/>
                                        </p:tgtEl>
                                        <p:attrNameLst>
                                          <p:attrName>style.color</p:attrName>
                                        </p:attrNameLst>
                                      </p:cBhvr>
                                      <p:to>
                                        <a:schemeClr val="bg1"/>
                                      </p:to>
                                    </p:animClr>
                                    <p:animClr clrSpc="rgb" dir="cw">
                                      <p:cBhvr>
                                        <p:cTn id="36" dur="500" autoRev="1" fill="remove"/>
                                        <p:tgtEl>
                                          <p:spTgt spid="10"/>
                                        </p:tgtEl>
                                        <p:attrNameLst>
                                          <p:attrName>fillcolor</p:attrName>
                                        </p:attrNameLst>
                                      </p:cBhvr>
                                      <p:to>
                                        <a:schemeClr val="bg1"/>
                                      </p:to>
                                    </p:animClr>
                                    <p:set>
                                      <p:cBhvr>
                                        <p:cTn id="37" dur="500" autoRev="1" fill="remove"/>
                                        <p:tgtEl>
                                          <p:spTgt spid="10"/>
                                        </p:tgtEl>
                                        <p:attrNameLst>
                                          <p:attrName>fill.type</p:attrName>
                                        </p:attrNameLst>
                                      </p:cBhvr>
                                      <p:to>
                                        <p:strVal val="solid"/>
                                      </p:to>
                                    </p:set>
                                    <p:set>
                                      <p:cBhvr>
                                        <p:cTn id="38" dur="500" autoRev="1" fill="remove"/>
                                        <p:tgtEl>
                                          <p:spTgt spid="10"/>
                                        </p:tgtEl>
                                        <p:attrNameLst>
                                          <p:attrName>fill.on</p:attrName>
                                        </p:attrNameLst>
                                      </p:cBhvr>
                                      <p:to>
                                        <p:strVal val="true"/>
                                      </p:to>
                                    </p:set>
                                  </p:childTnLst>
                                </p:cTn>
                              </p:par>
                              <p:par>
                                <p:cTn id="39" presetID="27" presetClass="emph" presetSubtype="0" fill="remove" grpId="0" nodeType="withEffect">
                                  <p:stCondLst>
                                    <p:cond delay="1000"/>
                                  </p:stCondLst>
                                  <p:childTnLst>
                                    <p:animClr clrSpc="rgb" dir="cw">
                                      <p:cBhvr override="childStyle">
                                        <p:cTn id="40" dur="500" autoRev="1" fill="remove"/>
                                        <p:tgtEl>
                                          <p:spTgt spid="14"/>
                                        </p:tgtEl>
                                        <p:attrNameLst>
                                          <p:attrName>style.color</p:attrName>
                                        </p:attrNameLst>
                                      </p:cBhvr>
                                      <p:to>
                                        <a:schemeClr val="bg1"/>
                                      </p:to>
                                    </p:animClr>
                                    <p:animClr clrSpc="rgb" dir="cw">
                                      <p:cBhvr>
                                        <p:cTn id="41" dur="500" autoRev="1" fill="remove"/>
                                        <p:tgtEl>
                                          <p:spTgt spid="14"/>
                                        </p:tgtEl>
                                        <p:attrNameLst>
                                          <p:attrName>fillcolor</p:attrName>
                                        </p:attrNameLst>
                                      </p:cBhvr>
                                      <p:to>
                                        <a:schemeClr val="bg1"/>
                                      </p:to>
                                    </p:animClr>
                                    <p:set>
                                      <p:cBhvr>
                                        <p:cTn id="42" dur="500" autoRev="1" fill="remove"/>
                                        <p:tgtEl>
                                          <p:spTgt spid="14"/>
                                        </p:tgtEl>
                                        <p:attrNameLst>
                                          <p:attrName>fill.type</p:attrName>
                                        </p:attrNameLst>
                                      </p:cBhvr>
                                      <p:to>
                                        <p:strVal val="solid"/>
                                      </p:to>
                                    </p:set>
                                    <p:set>
                                      <p:cBhvr>
                                        <p:cTn id="43" dur="500" autoRev="1" fill="remove"/>
                                        <p:tgtEl>
                                          <p:spTgt spid="14"/>
                                        </p:tgtEl>
                                        <p:attrNameLst>
                                          <p:attrName>fill.on</p:attrName>
                                        </p:attrNameLst>
                                      </p:cBhvr>
                                      <p:to>
                                        <p:strVal val="true"/>
                                      </p:to>
                                    </p:set>
                                  </p:childTnLst>
                                </p:cTn>
                              </p:par>
                            </p:childTnLst>
                          </p:cTn>
                        </p:par>
                        <p:par>
                          <p:cTn id="44" fill="hold">
                            <p:stCondLst>
                              <p:cond delay="7500"/>
                            </p:stCondLst>
                            <p:childTnLst>
                              <p:par>
                                <p:cTn id="45" presetID="27" presetClass="emph" presetSubtype="0" fill="remove" grpId="0" nodeType="afterEffect">
                                  <p:stCondLst>
                                    <p:cond delay="1000"/>
                                  </p:stCondLst>
                                  <p:childTnLst>
                                    <p:animClr clrSpc="rgb" dir="cw">
                                      <p:cBhvr override="childStyle">
                                        <p:cTn id="46" dur="500" autoRev="1" fill="remove"/>
                                        <p:tgtEl>
                                          <p:spTgt spid="15"/>
                                        </p:tgtEl>
                                        <p:attrNameLst>
                                          <p:attrName>style.color</p:attrName>
                                        </p:attrNameLst>
                                      </p:cBhvr>
                                      <p:to>
                                        <a:schemeClr val="bg1"/>
                                      </p:to>
                                    </p:animClr>
                                    <p:animClr clrSpc="rgb" dir="cw">
                                      <p:cBhvr>
                                        <p:cTn id="47" dur="500" autoRev="1" fill="remove"/>
                                        <p:tgtEl>
                                          <p:spTgt spid="15"/>
                                        </p:tgtEl>
                                        <p:attrNameLst>
                                          <p:attrName>fillcolor</p:attrName>
                                        </p:attrNameLst>
                                      </p:cBhvr>
                                      <p:to>
                                        <a:schemeClr val="bg1"/>
                                      </p:to>
                                    </p:animClr>
                                    <p:set>
                                      <p:cBhvr>
                                        <p:cTn id="48" dur="500" autoRev="1" fill="remove"/>
                                        <p:tgtEl>
                                          <p:spTgt spid="15"/>
                                        </p:tgtEl>
                                        <p:attrNameLst>
                                          <p:attrName>fill.type</p:attrName>
                                        </p:attrNameLst>
                                      </p:cBhvr>
                                      <p:to>
                                        <p:strVal val="solid"/>
                                      </p:to>
                                    </p:set>
                                    <p:set>
                                      <p:cBhvr>
                                        <p:cTn id="49" dur="500" autoRev="1" fill="remove"/>
                                        <p:tgtEl>
                                          <p:spTgt spid="15"/>
                                        </p:tgtEl>
                                        <p:attrNameLst>
                                          <p:attrName>fill.on</p:attrName>
                                        </p:attrNameLst>
                                      </p:cBhvr>
                                      <p:to>
                                        <p:strVal val="true"/>
                                      </p:to>
                                    </p:set>
                                  </p:childTnLst>
                                </p:cTn>
                              </p:par>
                            </p:childTnLst>
                          </p:cTn>
                        </p:par>
                        <p:par>
                          <p:cTn id="50" fill="hold">
                            <p:stCondLst>
                              <p:cond delay="9500"/>
                            </p:stCondLst>
                            <p:childTnLst>
                              <p:par>
                                <p:cTn id="51" presetID="27" presetClass="emph" presetSubtype="0" fill="remove" grpId="0" nodeType="afterEffect">
                                  <p:stCondLst>
                                    <p:cond delay="1000"/>
                                  </p:stCondLst>
                                  <p:childTnLst>
                                    <p:animClr clrSpc="rgb" dir="cw">
                                      <p:cBhvr override="childStyle">
                                        <p:cTn id="52" dur="500" autoRev="1" fill="remove"/>
                                        <p:tgtEl>
                                          <p:spTgt spid="16"/>
                                        </p:tgtEl>
                                        <p:attrNameLst>
                                          <p:attrName>style.color</p:attrName>
                                        </p:attrNameLst>
                                      </p:cBhvr>
                                      <p:to>
                                        <a:schemeClr val="bg1"/>
                                      </p:to>
                                    </p:animClr>
                                    <p:animClr clrSpc="rgb" dir="cw">
                                      <p:cBhvr>
                                        <p:cTn id="53" dur="500" autoRev="1" fill="remove"/>
                                        <p:tgtEl>
                                          <p:spTgt spid="16"/>
                                        </p:tgtEl>
                                        <p:attrNameLst>
                                          <p:attrName>fillcolor</p:attrName>
                                        </p:attrNameLst>
                                      </p:cBhvr>
                                      <p:to>
                                        <a:schemeClr val="bg1"/>
                                      </p:to>
                                    </p:animClr>
                                    <p:set>
                                      <p:cBhvr>
                                        <p:cTn id="54" dur="500" autoRev="1" fill="remove"/>
                                        <p:tgtEl>
                                          <p:spTgt spid="16"/>
                                        </p:tgtEl>
                                        <p:attrNameLst>
                                          <p:attrName>fill.type</p:attrName>
                                        </p:attrNameLst>
                                      </p:cBhvr>
                                      <p:to>
                                        <p:strVal val="solid"/>
                                      </p:to>
                                    </p:set>
                                    <p:set>
                                      <p:cBhvr>
                                        <p:cTn id="55" dur="500" autoRev="1" fill="remove"/>
                                        <p:tgtEl>
                                          <p:spTgt spid="16"/>
                                        </p:tgtEl>
                                        <p:attrNameLst>
                                          <p:attrName>fill.on</p:attrName>
                                        </p:attrNameLst>
                                      </p:cBhvr>
                                      <p:to>
                                        <p:strVal val="true"/>
                                      </p:to>
                                    </p:set>
                                  </p:childTnLst>
                                </p:cTn>
                              </p:par>
                            </p:childTnLst>
                          </p:cTn>
                        </p:par>
                        <p:par>
                          <p:cTn id="56" fill="hold">
                            <p:stCondLst>
                              <p:cond delay="11500"/>
                            </p:stCondLst>
                            <p:childTnLst>
                              <p:par>
                                <p:cTn id="57" presetID="6" presetClass="emph" presetSubtype="0" fill="remove" grpId="1" nodeType="afterEffect">
                                  <p:stCondLst>
                                    <p:cond delay="500"/>
                                  </p:stCondLst>
                                  <p:childTnLst>
                                    <p:animScale>
                                      <p:cBhvr>
                                        <p:cTn id="58" dur="1000" fill="hold"/>
                                        <p:tgtEl>
                                          <p:spTgt spid="11"/>
                                        </p:tgtEl>
                                      </p:cBhvr>
                                      <p:by x="150000" y="150000"/>
                                    </p:animScale>
                                  </p:childTnLst>
                                </p:cTn>
                              </p:par>
                            </p:childTnLst>
                          </p:cTn>
                        </p:par>
                        <p:par>
                          <p:cTn id="59" fill="hold">
                            <p:stCondLst>
                              <p:cond delay="13000"/>
                            </p:stCondLst>
                            <p:childTnLst>
                              <p:par>
                                <p:cTn id="60" presetID="6" presetClass="emph" presetSubtype="0" fill="remove" grpId="0" nodeType="afterEffect">
                                  <p:stCondLst>
                                    <p:cond delay="0"/>
                                  </p:stCondLst>
                                  <p:childTnLst>
                                    <p:animScale>
                                      <p:cBhvr>
                                        <p:cTn id="61" dur="1000" fill="hold"/>
                                        <p:tgtEl>
                                          <p:spTgt spid="12"/>
                                        </p:tgtEl>
                                      </p:cBhvr>
                                      <p:by x="150000" y="150000"/>
                                    </p:animScale>
                                  </p:childTnLst>
                                </p:cTn>
                              </p:par>
                            </p:childTnLst>
                          </p:cTn>
                        </p:par>
                        <p:par>
                          <p:cTn id="62" fill="hold">
                            <p:stCondLst>
                              <p:cond delay="14000"/>
                            </p:stCondLst>
                            <p:childTnLst>
                              <p:par>
                                <p:cTn id="63" presetID="6" presetClass="emph" presetSubtype="0" fill="remove" grpId="0" nodeType="afterEffect">
                                  <p:stCondLst>
                                    <p:cond delay="0"/>
                                  </p:stCondLst>
                                  <p:childTnLst>
                                    <p:animScale>
                                      <p:cBhvr>
                                        <p:cTn id="64" dur="1000" fill="hold"/>
                                        <p:tgtEl>
                                          <p:spTgt spid="13"/>
                                        </p:tgtEl>
                                      </p:cBhvr>
                                      <p:by x="150000" y="150000"/>
                                    </p:animScale>
                                  </p:childTnLst>
                                </p:cTn>
                              </p:par>
                            </p:childTnLst>
                          </p:cTn>
                        </p:par>
                        <p:par>
                          <p:cTn id="65" fill="hold">
                            <p:stCondLst>
                              <p:cond delay="15000"/>
                            </p:stCondLst>
                            <p:childTnLst>
                              <p:par>
                                <p:cTn id="66" presetID="3" presetClass="entr" presetSubtype="10" fill="hold" nodeType="afterEffect">
                                  <p:stCondLst>
                                    <p:cond delay="0"/>
                                  </p:stCondLst>
                                  <p:childTnLst>
                                    <p:set>
                                      <p:cBhvr>
                                        <p:cTn id="67" dur="1" fill="hold">
                                          <p:stCondLst>
                                            <p:cond delay="0"/>
                                          </p:stCondLst>
                                        </p:cTn>
                                        <p:tgtEl>
                                          <p:spTgt spid="2"/>
                                        </p:tgtEl>
                                        <p:attrNameLst>
                                          <p:attrName>style.visibility</p:attrName>
                                        </p:attrNameLst>
                                      </p:cBhvr>
                                      <p:to>
                                        <p:strVal val="visible"/>
                                      </p:to>
                                    </p:set>
                                    <p:animEffect transition="in" filter="blinds(horizontal)">
                                      <p:cBhvr>
                                        <p:cTn id="68" dur="1000"/>
                                        <p:tgtEl>
                                          <p:spTgt spid="2"/>
                                        </p:tgtEl>
                                      </p:cBhvr>
                                    </p:animEffect>
                                  </p:childTnLst>
                                </p:cTn>
                              </p:par>
                            </p:childTnLst>
                          </p:cTn>
                        </p:par>
                        <p:par>
                          <p:cTn id="69" fill="hold">
                            <p:stCondLst>
                              <p:cond delay="16000"/>
                            </p:stCondLst>
                            <p:childTnLst>
                              <p:par>
                                <p:cTn id="70" presetID="1" presetClass="entr" presetSubtype="0" fill="hold" grpId="0" nodeType="afterEffect">
                                  <p:stCondLst>
                                    <p:cond delay="1000"/>
                                  </p:stCondLst>
                                  <p:childTnLst>
                                    <p:set>
                                      <p:cBhvr>
                                        <p:cTn id="71"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2" fill="hold" display="0">
                  <p:stCondLst>
                    <p:cond delay="indefinite"/>
                  </p:stCondLst>
                  <p:endCondLst>
                    <p:cond evt="onStopAudio" delay="0">
                      <p:tgtEl>
                        <p:sldTgt/>
                      </p:tgtEl>
                    </p:cond>
                  </p:endCondLst>
                </p:cTn>
                <p:tgtEl>
                  <p:spTgt spid="23"/>
                </p:tgtEl>
              </p:cMediaNode>
            </p:audio>
          </p:childTnLst>
        </p:cTn>
      </p:par>
    </p:tnLst>
    <p:bldLst>
      <p:bldP spid="5" grpId="0" animBg="1"/>
      <p:bldP spid="8" grpId="0" animBg="1"/>
      <p:bldP spid="11" grpId="0"/>
      <p:bldP spid="11" grpId="1"/>
      <p:bldP spid="13" grpId="0"/>
      <p:bldP spid="3" grpId="0"/>
      <p:bldP spid="12" grpId="0"/>
      <p:bldP spid="6" grpId="0" animBg="1"/>
      <p:bldP spid="7" grpId="0" animBg="1"/>
      <p:bldP spid="10" grpId="0" animBg="1"/>
      <p:bldP spid="14" grpId="0" animBg="1"/>
      <p:bldP spid="15" grpId="0" animBg="1"/>
      <p:bldP spid="16"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54CD4A-4226-4007-2233-35545214593F}"/>
            </a:ext>
          </a:extLst>
        </p:cNvPr>
        <p:cNvGrpSpPr/>
        <p:nvPr/>
      </p:nvGrpSpPr>
      <p:grpSpPr>
        <a:xfrm>
          <a:off x="0" y="0"/>
          <a:ext cx="0" cy="0"/>
          <a:chOff x="0" y="0"/>
          <a:chExt cx="0" cy="0"/>
        </a:xfrm>
      </p:grpSpPr>
      <p:sp>
        <p:nvSpPr>
          <p:cNvPr id="5" name="Oval 4">
            <a:extLst>
              <a:ext uri="{FF2B5EF4-FFF2-40B4-BE49-F238E27FC236}">
                <a16:creationId xmlns:a16="http://schemas.microsoft.com/office/drawing/2014/main" id="{601F8097-5FCB-2EAA-8403-A63C2099DD2F}"/>
              </a:ext>
            </a:extLst>
          </p:cNvPr>
          <p:cNvSpPr/>
          <p:nvPr/>
        </p:nvSpPr>
        <p:spPr>
          <a:xfrm>
            <a:off x="7077351" y="2941641"/>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7823CEE0-BA6C-F793-9BF7-B6B393AD35C2}"/>
              </a:ext>
            </a:extLst>
          </p:cNvPr>
          <p:cNvSpPr/>
          <p:nvPr/>
        </p:nvSpPr>
        <p:spPr>
          <a:xfrm>
            <a:off x="7682785" y="140595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209A04EB-92D0-7F4F-359A-24DDAA6FBD5E}"/>
              </a:ext>
            </a:extLst>
          </p:cNvPr>
          <p:cNvSpPr txBox="1"/>
          <p:nvPr/>
        </p:nvSpPr>
        <p:spPr>
          <a:xfrm>
            <a:off x="4796271" y="540984"/>
            <a:ext cx="761999" cy="2400657"/>
          </a:xfrm>
          <a:prstGeom prst="rect">
            <a:avLst/>
          </a:prstGeom>
          <a:noFill/>
        </p:spPr>
        <p:txBody>
          <a:bodyPr wrap="square" rtlCol="0">
            <a:spAutoFit/>
          </a:bodyPr>
          <a:lstStyle/>
          <a:p>
            <a:r>
              <a:rPr lang="en-US" sz="15000" dirty="0"/>
              <a:t>1</a:t>
            </a:r>
          </a:p>
        </p:txBody>
      </p:sp>
      <p:sp>
        <p:nvSpPr>
          <p:cNvPr id="13" name="TextBox 12">
            <a:extLst>
              <a:ext uri="{FF2B5EF4-FFF2-40B4-BE49-F238E27FC236}">
                <a16:creationId xmlns:a16="http://schemas.microsoft.com/office/drawing/2014/main" id="{FC1572FB-F86D-1A1A-AB28-AED6E3912BFE}"/>
              </a:ext>
            </a:extLst>
          </p:cNvPr>
          <p:cNvSpPr txBox="1"/>
          <p:nvPr/>
        </p:nvSpPr>
        <p:spPr>
          <a:xfrm>
            <a:off x="4768413" y="2626382"/>
            <a:ext cx="761999" cy="2400657"/>
          </a:xfrm>
          <a:prstGeom prst="rect">
            <a:avLst/>
          </a:prstGeom>
          <a:noFill/>
        </p:spPr>
        <p:txBody>
          <a:bodyPr wrap="square">
            <a:spAutoFit/>
          </a:bodyPr>
          <a:lstStyle/>
          <a:p>
            <a:r>
              <a:rPr lang="en-US" sz="15000" dirty="0"/>
              <a:t>3</a:t>
            </a:r>
          </a:p>
        </p:txBody>
      </p:sp>
      <p:sp>
        <p:nvSpPr>
          <p:cNvPr id="9" name="Rectangle 8">
            <a:extLst>
              <a:ext uri="{FF2B5EF4-FFF2-40B4-BE49-F238E27FC236}">
                <a16:creationId xmlns:a16="http://schemas.microsoft.com/office/drawing/2014/main" id="{C014A069-1284-3857-FBAE-3DFE73DD0F56}"/>
              </a:ext>
            </a:extLst>
          </p:cNvPr>
          <p:cNvSpPr/>
          <p:nvPr/>
        </p:nvSpPr>
        <p:spPr>
          <a:xfrm rot="5400000">
            <a:off x="5719232" y="1605723"/>
            <a:ext cx="4384306" cy="2254828"/>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F9098A76-39A4-D58B-191E-B32E920BA851}"/>
              </a:ext>
            </a:extLst>
          </p:cNvPr>
          <p:cNvSpPr txBox="1"/>
          <p:nvPr/>
        </p:nvSpPr>
        <p:spPr>
          <a:xfrm>
            <a:off x="4693881" y="4711780"/>
            <a:ext cx="1477240" cy="2400657"/>
          </a:xfrm>
          <a:prstGeom prst="rect">
            <a:avLst/>
          </a:prstGeom>
          <a:noFill/>
        </p:spPr>
        <p:txBody>
          <a:bodyPr wrap="square">
            <a:spAutoFit/>
          </a:bodyPr>
          <a:lstStyle/>
          <a:p>
            <a:r>
              <a:rPr lang="en-US" sz="15000" dirty="0"/>
              <a:t>4</a:t>
            </a:r>
          </a:p>
        </p:txBody>
      </p:sp>
      <p:sp>
        <p:nvSpPr>
          <p:cNvPr id="12" name="TextBox 11">
            <a:extLst>
              <a:ext uri="{FF2B5EF4-FFF2-40B4-BE49-F238E27FC236}">
                <a16:creationId xmlns:a16="http://schemas.microsoft.com/office/drawing/2014/main" id="{03AF12C8-BC17-197D-D698-63A53F5DDE33}"/>
              </a:ext>
            </a:extLst>
          </p:cNvPr>
          <p:cNvSpPr txBox="1"/>
          <p:nvPr/>
        </p:nvSpPr>
        <p:spPr>
          <a:xfrm>
            <a:off x="3060197" y="2781430"/>
            <a:ext cx="1477240" cy="2400657"/>
          </a:xfrm>
          <a:prstGeom prst="rect">
            <a:avLst/>
          </a:prstGeom>
          <a:noFill/>
        </p:spPr>
        <p:txBody>
          <a:bodyPr wrap="square">
            <a:spAutoFit/>
          </a:bodyPr>
          <a:lstStyle/>
          <a:p>
            <a:r>
              <a:rPr lang="en-US" sz="15000" dirty="0"/>
              <a:t>+</a:t>
            </a:r>
          </a:p>
        </p:txBody>
      </p:sp>
      <p:cxnSp>
        <p:nvCxnSpPr>
          <p:cNvPr id="4" name="Straight Connector 3">
            <a:extLst>
              <a:ext uri="{FF2B5EF4-FFF2-40B4-BE49-F238E27FC236}">
                <a16:creationId xmlns:a16="http://schemas.microsoft.com/office/drawing/2014/main" id="{7FDF4287-5D1D-CC92-CF53-D78A08255805}"/>
              </a:ext>
            </a:extLst>
          </p:cNvPr>
          <p:cNvCxnSpPr/>
          <p:nvPr/>
        </p:nvCxnSpPr>
        <p:spPr>
          <a:xfrm>
            <a:off x="6783971" y="2728132"/>
            <a:ext cx="2254828" cy="0"/>
          </a:xfrm>
          <a:prstGeom prst="line">
            <a:avLst/>
          </a:prstGeom>
          <a:ln w="381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 name="Straight Connector 1">
            <a:extLst>
              <a:ext uri="{FF2B5EF4-FFF2-40B4-BE49-F238E27FC236}">
                <a16:creationId xmlns:a16="http://schemas.microsoft.com/office/drawing/2014/main" id="{17C9175D-8FF6-639A-A6F5-55B562CEDD23}"/>
              </a:ext>
            </a:extLst>
          </p:cNvPr>
          <p:cNvCxnSpPr/>
          <p:nvPr/>
        </p:nvCxnSpPr>
        <p:spPr>
          <a:xfrm>
            <a:off x="4278603" y="4928807"/>
            <a:ext cx="2254828" cy="0"/>
          </a:xfrm>
          <a:prstGeom prst="line">
            <a:avLst/>
          </a:prstGeom>
          <a:ln w="38100">
            <a:solidFill>
              <a:schemeClr val="tx1"/>
            </a:solidFill>
          </a:ln>
        </p:spPr>
        <p:style>
          <a:lnRef idx="2">
            <a:schemeClr val="accent1"/>
          </a:lnRef>
          <a:fillRef idx="0">
            <a:schemeClr val="accent1"/>
          </a:fillRef>
          <a:effectRef idx="1">
            <a:schemeClr val="accent1"/>
          </a:effectRef>
          <a:fontRef idx="minor">
            <a:schemeClr val="tx1"/>
          </a:fontRef>
        </p:style>
      </p:cxnSp>
      <p:sp>
        <p:nvSpPr>
          <p:cNvPr id="6" name="Oval 5">
            <a:extLst>
              <a:ext uri="{FF2B5EF4-FFF2-40B4-BE49-F238E27FC236}">
                <a16:creationId xmlns:a16="http://schemas.microsoft.com/office/drawing/2014/main" id="{52D9246D-98A6-2B6B-9C5D-D7CD9B9C9513}"/>
              </a:ext>
            </a:extLst>
          </p:cNvPr>
          <p:cNvSpPr/>
          <p:nvPr/>
        </p:nvSpPr>
        <p:spPr>
          <a:xfrm>
            <a:off x="7682785" y="3598110"/>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2F89E01A-EC86-2CB6-5D25-6BB20A22B952}"/>
              </a:ext>
            </a:extLst>
          </p:cNvPr>
          <p:cNvSpPr/>
          <p:nvPr/>
        </p:nvSpPr>
        <p:spPr>
          <a:xfrm flipH="1">
            <a:off x="8301217" y="4254580"/>
            <a:ext cx="457199"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2" name="Audio 21">
            <a:extLst>
              <a:ext uri="{FF2B5EF4-FFF2-40B4-BE49-F238E27FC236}">
                <a16:creationId xmlns:a16="http://schemas.microsoft.com/office/drawing/2014/main" id="{B04B3B84-2500-C401-C932-235E50AB377D}"/>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69217665"/>
      </p:ext>
    </p:extLst>
  </p:cSld>
  <p:clrMapOvr>
    <a:masterClrMapping/>
  </p:clrMapOvr>
  <mc:AlternateContent xmlns:mc="http://schemas.openxmlformats.org/markup-compatibility/2006" xmlns:p14="http://schemas.microsoft.com/office/powerpoint/2010/main">
    <mc:Choice Requires="p14">
      <p:transition spd="slow" p14:dur="2000" advClick="0" advTm="16076"/>
    </mc:Choice>
    <mc:Fallback xmlns="">
      <p:transition spd="slow" advClick="0" advTm="1607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2"/>
                                        </p:tgtEl>
                                      </p:cBhvr>
                                    </p:cmd>
                                  </p:childTnLst>
                                </p:cTn>
                              </p:par>
                            </p:childTnLst>
                          </p:cTn>
                        </p:par>
                        <p:par>
                          <p:cTn id="7" fill="hold">
                            <p:stCondLst>
                              <p:cond delay="0"/>
                            </p:stCondLst>
                            <p:childTnLst>
                              <p:par>
                                <p:cTn id="8" presetID="27" presetClass="emph" presetSubtype="0" fill="remove" grpId="0" nodeType="afterEffect">
                                  <p:stCondLst>
                                    <p:cond delay="4500"/>
                                  </p:stCondLst>
                                  <p:childTnLst>
                                    <p:animClr clrSpc="rgb" dir="cw">
                                      <p:cBhvr override="childStyle">
                                        <p:cTn id="9" dur="500" autoRev="1" fill="remove"/>
                                        <p:tgtEl>
                                          <p:spTgt spid="13"/>
                                        </p:tgtEl>
                                        <p:attrNameLst>
                                          <p:attrName>style.color</p:attrName>
                                        </p:attrNameLst>
                                      </p:cBhvr>
                                      <p:to>
                                        <a:schemeClr val="bg1"/>
                                      </p:to>
                                    </p:animClr>
                                    <p:animClr clrSpc="rgb" dir="cw">
                                      <p:cBhvr>
                                        <p:cTn id="10" dur="500" autoRev="1" fill="remove"/>
                                        <p:tgtEl>
                                          <p:spTgt spid="13"/>
                                        </p:tgtEl>
                                        <p:attrNameLst>
                                          <p:attrName>fillcolor</p:attrName>
                                        </p:attrNameLst>
                                      </p:cBhvr>
                                      <p:to>
                                        <a:schemeClr val="bg1"/>
                                      </p:to>
                                    </p:animClr>
                                    <p:set>
                                      <p:cBhvr>
                                        <p:cTn id="11" dur="500" autoRev="1" fill="remove"/>
                                        <p:tgtEl>
                                          <p:spTgt spid="13"/>
                                        </p:tgtEl>
                                        <p:attrNameLst>
                                          <p:attrName>fill.type</p:attrName>
                                        </p:attrNameLst>
                                      </p:cBhvr>
                                      <p:to>
                                        <p:strVal val="solid"/>
                                      </p:to>
                                    </p:set>
                                    <p:set>
                                      <p:cBhvr>
                                        <p:cTn id="12" dur="500" autoRev="1" fill="remove"/>
                                        <p:tgtEl>
                                          <p:spTgt spid="13"/>
                                        </p:tgtEl>
                                        <p:attrNameLst>
                                          <p:attrName>fill.on</p:attrName>
                                        </p:attrNameLst>
                                      </p:cBhvr>
                                      <p:to>
                                        <p:strVal val="true"/>
                                      </p:to>
                                    </p:set>
                                  </p:childTnLst>
                                </p:cTn>
                              </p:par>
                            </p:childTnLst>
                          </p:cTn>
                        </p:par>
                        <p:par>
                          <p:cTn id="13" fill="hold">
                            <p:stCondLst>
                              <p:cond delay="5500"/>
                            </p:stCondLst>
                            <p:childTnLst>
                              <p:par>
                                <p:cTn id="14" presetID="27" presetClass="emph" presetSubtype="0" fill="remove" grpId="0" nodeType="afterEffect">
                                  <p:stCondLst>
                                    <p:cond delay="1000"/>
                                  </p:stCondLst>
                                  <p:childTnLst>
                                    <p:animClr clrSpc="rgb" dir="cw">
                                      <p:cBhvr override="childStyle">
                                        <p:cTn id="15" dur="500" autoRev="1" fill="remove"/>
                                        <p:tgtEl>
                                          <p:spTgt spid="5"/>
                                        </p:tgtEl>
                                        <p:attrNameLst>
                                          <p:attrName>style.color</p:attrName>
                                        </p:attrNameLst>
                                      </p:cBhvr>
                                      <p:to>
                                        <a:schemeClr val="bg1"/>
                                      </p:to>
                                    </p:animClr>
                                    <p:animClr clrSpc="rgb" dir="cw">
                                      <p:cBhvr>
                                        <p:cTn id="16" dur="500" autoRev="1" fill="remove"/>
                                        <p:tgtEl>
                                          <p:spTgt spid="5"/>
                                        </p:tgtEl>
                                        <p:attrNameLst>
                                          <p:attrName>fillcolor</p:attrName>
                                        </p:attrNameLst>
                                      </p:cBhvr>
                                      <p:to>
                                        <a:schemeClr val="bg1"/>
                                      </p:to>
                                    </p:animClr>
                                    <p:set>
                                      <p:cBhvr>
                                        <p:cTn id="17" dur="500" autoRev="1" fill="remove"/>
                                        <p:tgtEl>
                                          <p:spTgt spid="5"/>
                                        </p:tgtEl>
                                        <p:attrNameLst>
                                          <p:attrName>fill.type</p:attrName>
                                        </p:attrNameLst>
                                      </p:cBhvr>
                                      <p:to>
                                        <p:strVal val="solid"/>
                                      </p:to>
                                    </p:set>
                                    <p:set>
                                      <p:cBhvr>
                                        <p:cTn id="18" dur="500" autoRev="1" fill="remove"/>
                                        <p:tgtEl>
                                          <p:spTgt spid="5"/>
                                        </p:tgtEl>
                                        <p:attrNameLst>
                                          <p:attrName>fill.on</p:attrName>
                                        </p:attrNameLst>
                                      </p:cBhvr>
                                      <p:to>
                                        <p:strVal val="true"/>
                                      </p:to>
                                    </p:set>
                                  </p:childTnLst>
                                </p:cTn>
                              </p:par>
                              <p:par>
                                <p:cTn id="19" presetID="27" presetClass="emph" presetSubtype="0" fill="remove" grpId="0" nodeType="withEffect">
                                  <p:stCondLst>
                                    <p:cond delay="1000"/>
                                  </p:stCondLst>
                                  <p:childTnLst>
                                    <p:animClr clrSpc="rgb" dir="cw">
                                      <p:cBhvr override="childStyle">
                                        <p:cTn id="20" dur="500" autoRev="1" fill="remove"/>
                                        <p:tgtEl>
                                          <p:spTgt spid="6"/>
                                        </p:tgtEl>
                                        <p:attrNameLst>
                                          <p:attrName>style.color</p:attrName>
                                        </p:attrNameLst>
                                      </p:cBhvr>
                                      <p:to>
                                        <a:schemeClr val="bg1"/>
                                      </p:to>
                                    </p:animClr>
                                    <p:animClr clrSpc="rgb" dir="cw">
                                      <p:cBhvr>
                                        <p:cTn id="21" dur="500" autoRev="1" fill="remove"/>
                                        <p:tgtEl>
                                          <p:spTgt spid="6"/>
                                        </p:tgtEl>
                                        <p:attrNameLst>
                                          <p:attrName>fillcolor</p:attrName>
                                        </p:attrNameLst>
                                      </p:cBhvr>
                                      <p:to>
                                        <a:schemeClr val="bg1"/>
                                      </p:to>
                                    </p:animClr>
                                    <p:set>
                                      <p:cBhvr>
                                        <p:cTn id="22" dur="500" autoRev="1" fill="remove"/>
                                        <p:tgtEl>
                                          <p:spTgt spid="6"/>
                                        </p:tgtEl>
                                        <p:attrNameLst>
                                          <p:attrName>fill.type</p:attrName>
                                        </p:attrNameLst>
                                      </p:cBhvr>
                                      <p:to>
                                        <p:strVal val="solid"/>
                                      </p:to>
                                    </p:set>
                                    <p:set>
                                      <p:cBhvr>
                                        <p:cTn id="23" dur="500" autoRev="1" fill="remove"/>
                                        <p:tgtEl>
                                          <p:spTgt spid="6"/>
                                        </p:tgtEl>
                                        <p:attrNameLst>
                                          <p:attrName>fill.on</p:attrName>
                                        </p:attrNameLst>
                                      </p:cBhvr>
                                      <p:to>
                                        <p:strVal val="true"/>
                                      </p:to>
                                    </p:set>
                                  </p:childTnLst>
                                </p:cTn>
                              </p:par>
                              <p:par>
                                <p:cTn id="24" presetID="27" presetClass="emph" presetSubtype="0" fill="remove" grpId="0" nodeType="withEffect">
                                  <p:stCondLst>
                                    <p:cond delay="1000"/>
                                  </p:stCondLst>
                                  <p:childTnLst>
                                    <p:animClr clrSpc="rgb" dir="cw">
                                      <p:cBhvr override="childStyle">
                                        <p:cTn id="25" dur="500" autoRev="1" fill="remove"/>
                                        <p:tgtEl>
                                          <p:spTgt spid="7"/>
                                        </p:tgtEl>
                                        <p:attrNameLst>
                                          <p:attrName>style.color</p:attrName>
                                        </p:attrNameLst>
                                      </p:cBhvr>
                                      <p:to>
                                        <a:schemeClr val="bg1"/>
                                      </p:to>
                                    </p:animClr>
                                    <p:animClr clrSpc="rgb" dir="cw">
                                      <p:cBhvr>
                                        <p:cTn id="26" dur="500" autoRev="1" fill="remove"/>
                                        <p:tgtEl>
                                          <p:spTgt spid="7"/>
                                        </p:tgtEl>
                                        <p:attrNameLst>
                                          <p:attrName>fillcolor</p:attrName>
                                        </p:attrNameLst>
                                      </p:cBhvr>
                                      <p:to>
                                        <a:schemeClr val="bg1"/>
                                      </p:to>
                                    </p:animClr>
                                    <p:set>
                                      <p:cBhvr>
                                        <p:cTn id="27" dur="500" autoRev="1" fill="remove"/>
                                        <p:tgtEl>
                                          <p:spTgt spid="7"/>
                                        </p:tgtEl>
                                        <p:attrNameLst>
                                          <p:attrName>fill.type</p:attrName>
                                        </p:attrNameLst>
                                      </p:cBhvr>
                                      <p:to>
                                        <p:strVal val="solid"/>
                                      </p:to>
                                    </p:set>
                                    <p:set>
                                      <p:cBhvr>
                                        <p:cTn id="28" dur="500" autoRev="1" fill="remove"/>
                                        <p:tgtEl>
                                          <p:spTgt spid="7"/>
                                        </p:tgtEl>
                                        <p:attrNameLst>
                                          <p:attrName>fill.on</p:attrName>
                                        </p:attrNameLst>
                                      </p:cBhvr>
                                      <p:to>
                                        <p:strVal val="true"/>
                                      </p:to>
                                    </p:set>
                                  </p:childTnLst>
                                </p:cTn>
                              </p:par>
                            </p:childTnLst>
                          </p:cTn>
                        </p:par>
                        <p:par>
                          <p:cTn id="29" fill="hold">
                            <p:stCondLst>
                              <p:cond delay="7500"/>
                            </p:stCondLst>
                            <p:childTnLst>
                              <p:par>
                                <p:cTn id="30" presetID="27" presetClass="emph" presetSubtype="0" fill="remove" grpId="0" nodeType="afterEffect">
                                  <p:stCondLst>
                                    <p:cond delay="1000"/>
                                  </p:stCondLst>
                                  <p:childTnLst>
                                    <p:animClr clrSpc="rgb" dir="cw">
                                      <p:cBhvr override="childStyle">
                                        <p:cTn id="31" dur="500" autoRev="1" fill="remove"/>
                                        <p:tgtEl>
                                          <p:spTgt spid="8"/>
                                        </p:tgtEl>
                                        <p:attrNameLst>
                                          <p:attrName>style.color</p:attrName>
                                        </p:attrNameLst>
                                      </p:cBhvr>
                                      <p:to>
                                        <a:schemeClr val="bg1"/>
                                      </p:to>
                                    </p:animClr>
                                    <p:animClr clrSpc="rgb" dir="cw">
                                      <p:cBhvr>
                                        <p:cTn id="32" dur="500" autoRev="1" fill="remove"/>
                                        <p:tgtEl>
                                          <p:spTgt spid="8"/>
                                        </p:tgtEl>
                                        <p:attrNameLst>
                                          <p:attrName>fillcolor</p:attrName>
                                        </p:attrNameLst>
                                      </p:cBhvr>
                                      <p:to>
                                        <a:schemeClr val="bg1"/>
                                      </p:to>
                                    </p:animClr>
                                    <p:set>
                                      <p:cBhvr>
                                        <p:cTn id="33" dur="500" autoRev="1" fill="remove"/>
                                        <p:tgtEl>
                                          <p:spTgt spid="8"/>
                                        </p:tgtEl>
                                        <p:attrNameLst>
                                          <p:attrName>fill.type</p:attrName>
                                        </p:attrNameLst>
                                      </p:cBhvr>
                                      <p:to>
                                        <p:strVal val="solid"/>
                                      </p:to>
                                    </p:set>
                                    <p:set>
                                      <p:cBhvr>
                                        <p:cTn id="34" dur="500" autoRev="1" fill="remove"/>
                                        <p:tgtEl>
                                          <p:spTgt spid="8"/>
                                        </p:tgtEl>
                                        <p:attrNameLst>
                                          <p:attrName>fill.on</p:attrName>
                                        </p:attrNameLst>
                                      </p:cBhvr>
                                      <p:to>
                                        <p:strVal val="true"/>
                                      </p:to>
                                    </p:set>
                                  </p:childTnLst>
                                </p:cTn>
                              </p:par>
                            </p:childTnLst>
                          </p:cTn>
                        </p:par>
                        <p:par>
                          <p:cTn id="35" fill="hold">
                            <p:stCondLst>
                              <p:cond delay="9500"/>
                            </p:stCondLst>
                            <p:childTnLst>
                              <p:par>
                                <p:cTn id="36" presetID="6" presetClass="emph" presetSubtype="0" fill="remove" grpId="0" nodeType="afterEffect">
                                  <p:stCondLst>
                                    <p:cond delay="500"/>
                                  </p:stCondLst>
                                  <p:childTnLst>
                                    <p:animScale>
                                      <p:cBhvr>
                                        <p:cTn id="37" dur="1000" fill="hold"/>
                                        <p:tgtEl>
                                          <p:spTgt spid="11"/>
                                        </p:tgtEl>
                                      </p:cBhvr>
                                      <p:by x="150000" y="150000"/>
                                    </p:animScale>
                                  </p:childTnLst>
                                </p:cTn>
                              </p:par>
                            </p:childTnLst>
                          </p:cTn>
                        </p:par>
                        <p:par>
                          <p:cTn id="38" fill="hold">
                            <p:stCondLst>
                              <p:cond delay="11000"/>
                            </p:stCondLst>
                            <p:childTnLst>
                              <p:par>
                                <p:cTn id="39" presetID="6" presetClass="emph" presetSubtype="0" fill="remove" grpId="0" nodeType="afterEffect">
                                  <p:stCondLst>
                                    <p:cond delay="0"/>
                                  </p:stCondLst>
                                  <p:childTnLst>
                                    <p:animScale>
                                      <p:cBhvr>
                                        <p:cTn id="40" dur="1000" fill="hold"/>
                                        <p:tgtEl>
                                          <p:spTgt spid="12"/>
                                        </p:tgtEl>
                                      </p:cBhvr>
                                      <p:by x="150000" y="150000"/>
                                    </p:animScale>
                                  </p:childTnLst>
                                </p:cTn>
                              </p:par>
                            </p:childTnLst>
                          </p:cTn>
                        </p:par>
                        <p:par>
                          <p:cTn id="41" fill="hold">
                            <p:stCondLst>
                              <p:cond delay="12000"/>
                            </p:stCondLst>
                            <p:childTnLst>
                              <p:par>
                                <p:cTn id="42" presetID="6" presetClass="emph" presetSubtype="0" fill="remove" grpId="1" nodeType="afterEffect">
                                  <p:stCondLst>
                                    <p:cond delay="0"/>
                                  </p:stCondLst>
                                  <p:childTnLst>
                                    <p:animScale>
                                      <p:cBhvr>
                                        <p:cTn id="43" dur="1000" fill="hold"/>
                                        <p:tgtEl>
                                          <p:spTgt spid="13"/>
                                        </p:tgtEl>
                                      </p:cBhvr>
                                      <p:by x="150000" y="150000"/>
                                    </p:animScale>
                                  </p:childTnLst>
                                </p:cTn>
                              </p:par>
                            </p:childTnLst>
                          </p:cTn>
                        </p:par>
                        <p:par>
                          <p:cTn id="44" fill="hold">
                            <p:stCondLst>
                              <p:cond delay="13000"/>
                            </p:stCondLst>
                            <p:childTnLst>
                              <p:par>
                                <p:cTn id="45" presetID="3" presetClass="entr" presetSubtype="10" fill="hold" nodeType="afterEffect">
                                  <p:stCondLst>
                                    <p:cond delay="0"/>
                                  </p:stCondLst>
                                  <p:childTnLst>
                                    <p:set>
                                      <p:cBhvr>
                                        <p:cTn id="46" dur="1" fill="hold">
                                          <p:stCondLst>
                                            <p:cond delay="0"/>
                                          </p:stCondLst>
                                        </p:cTn>
                                        <p:tgtEl>
                                          <p:spTgt spid="2"/>
                                        </p:tgtEl>
                                        <p:attrNameLst>
                                          <p:attrName>style.visibility</p:attrName>
                                        </p:attrNameLst>
                                      </p:cBhvr>
                                      <p:to>
                                        <p:strVal val="visible"/>
                                      </p:to>
                                    </p:set>
                                    <p:animEffect transition="in" filter="blinds(horizontal)">
                                      <p:cBhvr>
                                        <p:cTn id="47" dur="500"/>
                                        <p:tgtEl>
                                          <p:spTgt spid="2"/>
                                        </p:tgtEl>
                                      </p:cBhvr>
                                    </p:animEffect>
                                  </p:childTnLst>
                                </p:cTn>
                              </p:par>
                            </p:childTnLst>
                          </p:cTn>
                        </p:par>
                        <p:par>
                          <p:cTn id="48" fill="hold">
                            <p:stCondLst>
                              <p:cond delay="13500"/>
                            </p:stCondLst>
                            <p:childTnLst>
                              <p:par>
                                <p:cTn id="49" presetID="1" presetClass="entr" presetSubtype="0" fill="hold" grpId="0" nodeType="afterEffect">
                                  <p:stCondLst>
                                    <p:cond delay="1000"/>
                                  </p:stCondLst>
                                  <p:childTnLst>
                                    <p:set>
                                      <p:cBhvr>
                                        <p:cTn id="5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51" fill="hold" display="0">
                  <p:stCondLst>
                    <p:cond delay="indefinite"/>
                  </p:stCondLst>
                  <p:endCondLst>
                    <p:cond evt="onStopAudio" delay="0">
                      <p:tgtEl>
                        <p:sldTgt/>
                      </p:tgtEl>
                    </p:cond>
                  </p:endCondLst>
                </p:cTn>
                <p:tgtEl>
                  <p:spTgt spid="22"/>
                </p:tgtEl>
              </p:cMediaNode>
            </p:audio>
          </p:childTnLst>
        </p:cTn>
      </p:par>
    </p:tnLst>
    <p:bldLst>
      <p:bldP spid="5" grpId="0" animBg="1"/>
      <p:bldP spid="8" grpId="0" animBg="1"/>
      <p:bldP spid="11" grpId="0"/>
      <p:bldP spid="13" grpId="0"/>
      <p:bldP spid="13" grpId="1"/>
      <p:bldP spid="3" grpId="0"/>
      <p:bldP spid="12" grpId="0"/>
      <p:bldP spid="6" grpId="0" animBg="1"/>
      <p:bldP spid="7"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0AB439-AC5E-94D1-197D-CE4DC9FE0491}"/>
            </a:ext>
          </a:extLst>
        </p:cNvPr>
        <p:cNvGrpSpPr/>
        <p:nvPr/>
      </p:nvGrpSpPr>
      <p:grpSpPr>
        <a:xfrm>
          <a:off x="0" y="0"/>
          <a:ext cx="0" cy="0"/>
          <a:chOff x="0" y="0"/>
          <a:chExt cx="0" cy="0"/>
        </a:xfrm>
      </p:grpSpPr>
      <p:sp>
        <p:nvSpPr>
          <p:cNvPr id="5" name="Oval 4">
            <a:extLst>
              <a:ext uri="{FF2B5EF4-FFF2-40B4-BE49-F238E27FC236}">
                <a16:creationId xmlns:a16="http://schemas.microsoft.com/office/drawing/2014/main" id="{95060573-67D3-3174-701B-3708A1D90976}"/>
              </a:ext>
            </a:extLst>
          </p:cNvPr>
          <p:cNvSpPr/>
          <p:nvPr/>
        </p:nvSpPr>
        <p:spPr>
          <a:xfrm>
            <a:off x="8308917" y="94875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718B0F4E-C67C-1DAC-D57C-A3870C0B0D6E}"/>
              </a:ext>
            </a:extLst>
          </p:cNvPr>
          <p:cNvSpPr/>
          <p:nvPr/>
        </p:nvSpPr>
        <p:spPr>
          <a:xfrm>
            <a:off x="7084908" y="94875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A3CD59A6-0D9D-4A21-3716-ABF9F1EDA82C}"/>
              </a:ext>
            </a:extLst>
          </p:cNvPr>
          <p:cNvSpPr txBox="1"/>
          <p:nvPr/>
        </p:nvSpPr>
        <p:spPr>
          <a:xfrm>
            <a:off x="4796271" y="540984"/>
            <a:ext cx="761999" cy="2400657"/>
          </a:xfrm>
          <a:prstGeom prst="rect">
            <a:avLst/>
          </a:prstGeom>
          <a:noFill/>
        </p:spPr>
        <p:txBody>
          <a:bodyPr wrap="square" rtlCol="0">
            <a:spAutoFit/>
          </a:bodyPr>
          <a:lstStyle/>
          <a:p>
            <a:r>
              <a:rPr lang="en-US" sz="15000" dirty="0"/>
              <a:t>5</a:t>
            </a:r>
          </a:p>
        </p:txBody>
      </p:sp>
      <p:sp>
        <p:nvSpPr>
          <p:cNvPr id="13" name="TextBox 12">
            <a:extLst>
              <a:ext uri="{FF2B5EF4-FFF2-40B4-BE49-F238E27FC236}">
                <a16:creationId xmlns:a16="http://schemas.microsoft.com/office/drawing/2014/main" id="{52ACD06A-E22E-D7AA-965E-8D45114D6FB8}"/>
              </a:ext>
            </a:extLst>
          </p:cNvPr>
          <p:cNvSpPr txBox="1"/>
          <p:nvPr/>
        </p:nvSpPr>
        <p:spPr>
          <a:xfrm>
            <a:off x="4796271" y="2626382"/>
            <a:ext cx="761999" cy="2400657"/>
          </a:xfrm>
          <a:prstGeom prst="rect">
            <a:avLst/>
          </a:prstGeom>
          <a:noFill/>
        </p:spPr>
        <p:txBody>
          <a:bodyPr wrap="square">
            <a:spAutoFit/>
          </a:bodyPr>
          <a:lstStyle/>
          <a:p>
            <a:r>
              <a:rPr lang="en-US" sz="15000" dirty="0"/>
              <a:t>2</a:t>
            </a:r>
          </a:p>
        </p:txBody>
      </p:sp>
      <p:sp>
        <p:nvSpPr>
          <p:cNvPr id="9" name="Rectangle 8">
            <a:extLst>
              <a:ext uri="{FF2B5EF4-FFF2-40B4-BE49-F238E27FC236}">
                <a16:creationId xmlns:a16="http://schemas.microsoft.com/office/drawing/2014/main" id="{FA6421B4-564B-88D3-5752-F197E3235AD9}"/>
              </a:ext>
            </a:extLst>
          </p:cNvPr>
          <p:cNvSpPr/>
          <p:nvPr/>
        </p:nvSpPr>
        <p:spPr>
          <a:xfrm rot="5400000">
            <a:off x="5719232" y="1605723"/>
            <a:ext cx="4384306" cy="2254828"/>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66F3A33D-7E1C-EF81-FCCB-38DE251EF3EE}"/>
              </a:ext>
            </a:extLst>
          </p:cNvPr>
          <p:cNvSpPr txBox="1"/>
          <p:nvPr/>
        </p:nvSpPr>
        <p:spPr>
          <a:xfrm>
            <a:off x="4912302" y="4668975"/>
            <a:ext cx="1477240" cy="2400657"/>
          </a:xfrm>
          <a:prstGeom prst="rect">
            <a:avLst/>
          </a:prstGeom>
          <a:noFill/>
        </p:spPr>
        <p:txBody>
          <a:bodyPr wrap="square">
            <a:spAutoFit/>
          </a:bodyPr>
          <a:lstStyle/>
          <a:p>
            <a:r>
              <a:rPr lang="en-US" sz="15000" dirty="0"/>
              <a:t>7</a:t>
            </a:r>
          </a:p>
        </p:txBody>
      </p:sp>
      <p:sp>
        <p:nvSpPr>
          <p:cNvPr id="12" name="TextBox 11">
            <a:extLst>
              <a:ext uri="{FF2B5EF4-FFF2-40B4-BE49-F238E27FC236}">
                <a16:creationId xmlns:a16="http://schemas.microsoft.com/office/drawing/2014/main" id="{9F37109A-52DA-9ADC-B238-606201FE2E6E}"/>
              </a:ext>
            </a:extLst>
          </p:cNvPr>
          <p:cNvSpPr txBox="1"/>
          <p:nvPr/>
        </p:nvSpPr>
        <p:spPr>
          <a:xfrm>
            <a:off x="3060197" y="2781430"/>
            <a:ext cx="1477240" cy="2400657"/>
          </a:xfrm>
          <a:prstGeom prst="rect">
            <a:avLst/>
          </a:prstGeom>
          <a:noFill/>
        </p:spPr>
        <p:txBody>
          <a:bodyPr wrap="square">
            <a:spAutoFit/>
          </a:bodyPr>
          <a:lstStyle/>
          <a:p>
            <a:r>
              <a:rPr lang="en-US" sz="15000" dirty="0"/>
              <a:t>+</a:t>
            </a:r>
          </a:p>
        </p:txBody>
      </p:sp>
      <p:cxnSp>
        <p:nvCxnSpPr>
          <p:cNvPr id="4" name="Straight Connector 3">
            <a:extLst>
              <a:ext uri="{FF2B5EF4-FFF2-40B4-BE49-F238E27FC236}">
                <a16:creationId xmlns:a16="http://schemas.microsoft.com/office/drawing/2014/main" id="{5F08AAD0-4899-8B72-C5A6-0CEF488865FB}"/>
              </a:ext>
            </a:extLst>
          </p:cNvPr>
          <p:cNvCxnSpPr/>
          <p:nvPr/>
        </p:nvCxnSpPr>
        <p:spPr>
          <a:xfrm>
            <a:off x="6783971" y="2728132"/>
            <a:ext cx="2254828" cy="0"/>
          </a:xfrm>
          <a:prstGeom prst="line">
            <a:avLst/>
          </a:prstGeom>
          <a:ln w="381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 name="Straight Connector 1">
            <a:extLst>
              <a:ext uri="{FF2B5EF4-FFF2-40B4-BE49-F238E27FC236}">
                <a16:creationId xmlns:a16="http://schemas.microsoft.com/office/drawing/2014/main" id="{3B4A14A8-450C-2864-EC01-343068C26EE0}"/>
              </a:ext>
            </a:extLst>
          </p:cNvPr>
          <p:cNvCxnSpPr/>
          <p:nvPr/>
        </p:nvCxnSpPr>
        <p:spPr>
          <a:xfrm>
            <a:off x="4278603" y="4928807"/>
            <a:ext cx="2254828" cy="0"/>
          </a:xfrm>
          <a:prstGeom prst="line">
            <a:avLst/>
          </a:prstGeom>
          <a:ln w="38100">
            <a:solidFill>
              <a:schemeClr val="tx1"/>
            </a:solidFill>
          </a:ln>
        </p:spPr>
        <p:style>
          <a:lnRef idx="2">
            <a:schemeClr val="accent1"/>
          </a:lnRef>
          <a:fillRef idx="0">
            <a:schemeClr val="accent1"/>
          </a:fillRef>
          <a:effectRef idx="1">
            <a:schemeClr val="accent1"/>
          </a:effectRef>
          <a:fontRef idx="minor">
            <a:schemeClr val="tx1"/>
          </a:fontRef>
        </p:style>
      </p:cxnSp>
      <p:sp>
        <p:nvSpPr>
          <p:cNvPr id="10" name="Oval 9">
            <a:extLst>
              <a:ext uri="{FF2B5EF4-FFF2-40B4-BE49-F238E27FC236}">
                <a16:creationId xmlns:a16="http://schemas.microsoft.com/office/drawing/2014/main" id="{5E550EEA-5D17-2FE5-04B8-FC93B8D9783D}"/>
              </a:ext>
            </a:extLst>
          </p:cNvPr>
          <p:cNvSpPr/>
          <p:nvPr/>
        </p:nvSpPr>
        <p:spPr>
          <a:xfrm>
            <a:off x="7682785" y="1512712"/>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a:extLst>
              <a:ext uri="{FF2B5EF4-FFF2-40B4-BE49-F238E27FC236}">
                <a16:creationId xmlns:a16="http://schemas.microsoft.com/office/drawing/2014/main" id="{49E534B9-89A5-28AA-297B-7B5039817DB8}"/>
              </a:ext>
            </a:extLst>
          </p:cNvPr>
          <p:cNvSpPr/>
          <p:nvPr/>
        </p:nvSpPr>
        <p:spPr>
          <a:xfrm>
            <a:off x="7100315" y="1969912"/>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a:extLst>
              <a:ext uri="{FF2B5EF4-FFF2-40B4-BE49-F238E27FC236}">
                <a16:creationId xmlns:a16="http://schemas.microsoft.com/office/drawing/2014/main" id="{7FE50402-A6A3-49A9-155A-7B1349ED32E8}"/>
              </a:ext>
            </a:extLst>
          </p:cNvPr>
          <p:cNvSpPr/>
          <p:nvPr/>
        </p:nvSpPr>
        <p:spPr>
          <a:xfrm>
            <a:off x="8305814" y="1969912"/>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a:extLst>
              <a:ext uri="{FF2B5EF4-FFF2-40B4-BE49-F238E27FC236}">
                <a16:creationId xmlns:a16="http://schemas.microsoft.com/office/drawing/2014/main" id="{F17B56A9-4DB6-7F4E-3C76-344B0379E10A}"/>
              </a:ext>
            </a:extLst>
          </p:cNvPr>
          <p:cNvSpPr/>
          <p:nvPr/>
        </p:nvSpPr>
        <p:spPr>
          <a:xfrm>
            <a:off x="7100315" y="3203352"/>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Oval 17">
            <a:extLst>
              <a:ext uri="{FF2B5EF4-FFF2-40B4-BE49-F238E27FC236}">
                <a16:creationId xmlns:a16="http://schemas.microsoft.com/office/drawing/2014/main" id="{CA9A8D52-32D1-F194-D5AB-5BB7C8A71942}"/>
              </a:ext>
            </a:extLst>
          </p:cNvPr>
          <p:cNvSpPr/>
          <p:nvPr/>
        </p:nvSpPr>
        <p:spPr>
          <a:xfrm>
            <a:off x="8294105" y="4192664"/>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8" name="Audio 27">
            <a:extLst>
              <a:ext uri="{FF2B5EF4-FFF2-40B4-BE49-F238E27FC236}">
                <a16:creationId xmlns:a16="http://schemas.microsoft.com/office/drawing/2014/main" id="{0E935506-AB32-1007-384D-7817EA98303D}"/>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270709004"/>
      </p:ext>
    </p:extLst>
  </p:cSld>
  <p:clrMapOvr>
    <a:masterClrMapping/>
  </p:clrMapOvr>
  <mc:AlternateContent xmlns:mc="http://schemas.openxmlformats.org/markup-compatibility/2006" xmlns:p14="http://schemas.microsoft.com/office/powerpoint/2010/main">
    <mc:Choice Requires="p14">
      <p:transition spd="slow" p14:dur="2000" advClick="0" advTm="19492"/>
    </mc:Choice>
    <mc:Fallback xmlns="">
      <p:transition spd="slow" advClick="0" advTm="1949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8"/>
                                        </p:tgtEl>
                                      </p:cBhvr>
                                    </p:cmd>
                                  </p:childTnLst>
                                </p:cTn>
                              </p:par>
                            </p:childTnLst>
                          </p:cTn>
                        </p:par>
                        <p:par>
                          <p:cTn id="7" fill="hold">
                            <p:stCondLst>
                              <p:cond delay="0"/>
                            </p:stCondLst>
                            <p:childTnLst>
                              <p:par>
                                <p:cTn id="8" presetID="27" presetClass="emph" presetSubtype="0" fill="remove" grpId="0" nodeType="afterEffect">
                                  <p:stCondLst>
                                    <p:cond delay="4500"/>
                                  </p:stCondLst>
                                  <p:childTnLst>
                                    <p:animClr clrSpc="rgb" dir="cw">
                                      <p:cBhvr override="childStyle">
                                        <p:cTn id="9" dur="500" autoRev="1" fill="remove"/>
                                        <p:tgtEl>
                                          <p:spTgt spid="11"/>
                                        </p:tgtEl>
                                        <p:attrNameLst>
                                          <p:attrName>style.color</p:attrName>
                                        </p:attrNameLst>
                                      </p:cBhvr>
                                      <p:to>
                                        <a:schemeClr val="bg1"/>
                                      </p:to>
                                    </p:animClr>
                                    <p:animClr clrSpc="rgb" dir="cw">
                                      <p:cBhvr>
                                        <p:cTn id="10" dur="500" autoRev="1" fill="remove"/>
                                        <p:tgtEl>
                                          <p:spTgt spid="11"/>
                                        </p:tgtEl>
                                        <p:attrNameLst>
                                          <p:attrName>fillcolor</p:attrName>
                                        </p:attrNameLst>
                                      </p:cBhvr>
                                      <p:to>
                                        <a:schemeClr val="bg1"/>
                                      </p:to>
                                    </p:animClr>
                                    <p:set>
                                      <p:cBhvr>
                                        <p:cTn id="11" dur="500" autoRev="1" fill="remove"/>
                                        <p:tgtEl>
                                          <p:spTgt spid="11"/>
                                        </p:tgtEl>
                                        <p:attrNameLst>
                                          <p:attrName>fill.type</p:attrName>
                                        </p:attrNameLst>
                                      </p:cBhvr>
                                      <p:to>
                                        <p:strVal val="solid"/>
                                      </p:to>
                                    </p:set>
                                    <p:set>
                                      <p:cBhvr>
                                        <p:cTn id="12" dur="500" autoRev="1" fill="remove"/>
                                        <p:tgtEl>
                                          <p:spTgt spid="11"/>
                                        </p:tgtEl>
                                        <p:attrNameLst>
                                          <p:attrName>fill.on</p:attrName>
                                        </p:attrNameLst>
                                      </p:cBhvr>
                                      <p:to>
                                        <p:strVal val="true"/>
                                      </p:to>
                                    </p:set>
                                  </p:childTnLst>
                                </p:cTn>
                              </p:par>
                            </p:childTnLst>
                          </p:cTn>
                        </p:par>
                        <p:par>
                          <p:cTn id="13" fill="hold">
                            <p:stCondLst>
                              <p:cond delay="5500"/>
                            </p:stCondLst>
                            <p:childTnLst>
                              <p:par>
                                <p:cTn id="14" presetID="27" presetClass="emph" presetSubtype="0" fill="remove" grpId="0" nodeType="afterEffect">
                                  <p:stCondLst>
                                    <p:cond delay="1000"/>
                                  </p:stCondLst>
                                  <p:childTnLst>
                                    <p:animClr clrSpc="rgb" dir="cw">
                                      <p:cBhvr override="childStyle">
                                        <p:cTn id="15" dur="500" autoRev="1" fill="remove"/>
                                        <p:tgtEl>
                                          <p:spTgt spid="8"/>
                                        </p:tgtEl>
                                        <p:attrNameLst>
                                          <p:attrName>style.color</p:attrName>
                                        </p:attrNameLst>
                                      </p:cBhvr>
                                      <p:to>
                                        <a:schemeClr val="bg1"/>
                                      </p:to>
                                    </p:animClr>
                                    <p:animClr clrSpc="rgb" dir="cw">
                                      <p:cBhvr>
                                        <p:cTn id="16" dur="500" autoRev="1" fill="remove"/>
                                        <p:tgtEl>
                                          <p:spTgt spid="8"/>
                                        </p:tgtEl>
                                        <p:attrNameLst>
                                          <p:attrName>fillcolor</p:attrName>
                                        </p:attrNameLst>
                                      </p:cBhvr>
                                      <p:to>
                                        <a:schemeClr val="bg1"/>
                                      </p:to>
                                    </p:animClr>
                                    <p:set>
                                      <p:cBhvr>
                                        <p:cTn id="17" dur="500" autoRev="1" fill="remove"/>
                                        <p:tgtEl>
                                          <p:spTgt spid="8"/>
                                        </p:tgtEl>
                                        <p:attrNameLst>
                                          <p:attrName>fill.type</p:attrName>
                                        </p:attrNameLst>
                                      </p:cBhvr>
                                      <p:to>
                                        <p:strVal val="solid"/>
                                      </p:to>
                                    </p:set>
                                    <p:set>
                                      <p:cBhvr>
                                        <p:cTn id="18" dur="500" autoRev="1" fill="remove"/>
                                        <p:tgtEl>
                                          <p:spTgt spid="8"/>
                                        </p:tgtEl>
                                        <p:attrNameLst>
                                          <p:attrName>fill.on</p:attrName>
                                        </p:attrNameLst>
                                      </p:cBhvr>
                                      <p:to>
                                        <p:strVal val="true"/>
                                      </p:to>
                                    </p:set>
                                  </p:childTnLst>
                                </p:cTn>
                              </p:par>
                              <p:par>
                                <p:cTn id="19" presetID="27" presetClass="emph" presetSubtype="0" fill="remove" grpId="0" nodeType="withEffect">
                                  <p:stCondLst>
                                    <p:cond delay="1000"/>
                                  </p:stCondLst>
                                  <p:childTnLst>
                                    <p:animClr clrSpc="rgb" dir="cw">
                                      <p:cBhvr override="childStyle">
                                        <p:cTn id="20" dur="500" autoRev="1" fill="remove"/>
                                        <p:tgtEl>
                                          <p:spTgt spid="5"/>
                                        </p:tgtEl>
                                        <p:attrNameLst>
                                          <p:attrName>style.color</p:attrName>
                                        </p:attrNameLst>
                                      </p:cBhvr>
                                      <p:to>
                                        <a:schemeClr val="bg1"/>
                                      </p:to>
                                    </p:animClr>
                                    <p:animClr clrSpc="rgb" dir="cw">
                                      <p:cBhvr>
                                        <p:cTn id="21" dur="500" autoRev="1" fill="remove"/>
                                        <p:tgtEl>
                                          <p:spTgt spid="5"/>
                                        </p:tgtEl>
                                        <p:attrNameLst>
                                          <p:attrName>fillcolor</p:attrName>
                                        </p:attrNameLst>
                                      </p:cBhvr>
                                      <p:to>
                                        <a:schemeClr val="bg1"/>
                                      </p:to>
                                    </p:animClr>
                                    <p:set>
                                      <p:cBhvr>
                                        <p:cTn id="22" dur="500" autoRev="1" fill="remove"/>
                                        <p:tgtEl>
                                          <p:spTgt spid="5"/>
                                        </p:tgtEl>
                                        <p:attrNameLst>
                                          <p:attrName>fill.type</p:attrName>
                                        </p:attrNameLst>
                                      </p:cBhvr>
                                      <p:to>
                                        <p:strVal val="solid"/>
                                      </p:to>
                                    </p:set>
                                    <p:set>
                                      <p:cBhvr>
                                        <p:cTn id="23" dur="500" autoRev="1" fill="remove"/>
                                        <p:tgtEl>
                                          <p:spTgt spid="5"/>
                                        </p:tgtEl>
                                        <p:attrNameLst>
                                          <p:attrName>fill.on</p:attrName>
                                        </p:attrNameLst>
                                      </p:cBhvr>
                                      <p:to>
                                        <p:strVal val="true"/>
                                      </p:to>
                                    </p:set>
                                  </p:childTnLst>
                                </p:cTn>
                              </p:par>
                              <p:par>
                                <p:cTn id="24" presetID="27" presetClass="emph" presetSubtype="0" fill="remove" grpId="0" nodeType="withEffect">
                                  <p:stCondLst>
                                    <p:cond delay="1000"/>
                                  </p:stCondLst>
                                  <p:childTnLst>
                                    <p:animClr clrSpc="rgb" dir="cw">
                                      <p:cBhvr override="childStyle">
                                        <p:cTn id="25" dur="500" autoRev="1" fill="remove"/>
                                        <p:tgtEl>
                                          <p:spTgt spid="10"/>
                                        </p:tgtEl>
                                        <p:attrNameLst>
                                          <p:attrName>style.color</p:attrName>
                                        </p:attrNameLst>
                                      </p:cBhvr>
                                      <p:to>
                                        <a:schemeClr val="bg1"/>
                                      </p:to>
                                    </p:animClr>
                                    <p:animClr clrSpc="rgb" dir="cw">
                                      <p:cBhvr>
                                        <p:cTn id="26" dur="500" autoRev="1" fill="remove"/>
                                        <p:tgtEl>
                                          <p:spTgt spid="10"/>
                                        </p:tgtEl>
                                        <p:attrNameLst>
                                          <p:attrName>fillcolor</p:attrName>
                                        </p:attrNameLst>
                                      </p:cBhvr>
                                      <p:to>
                                        <a:schemeClr val="bg1"/>
                                      </p:to>
                                    </p:animClr>
                                    <p:set>
                                      <p:cBhvr>
                                        <p:cTn id="27" dur="500" autoRev="1" fill="remove"/>
                                        <p:tgtEl>
                                          <p:spTgt spid="10"/>
                                        </p:tgtEl>
                                        <p:attrNameLst>
                                          <p:attrName>fill.type</p:attrName>
                                        </p:attrNameLst>
                                      </p:cBhvr>
                                      <p:to>
                                        <p:strVal val="solid"/>
                                      </p:to>
                                    </p:set>
                                    <p:set>
                                      <p:cBhvr>
                                        <p:cTn id="28" dur="500" autoRev="1" fill="remove"/>
                                        <p:tgtEl>
                                          <p:spTgt spid="10"/>
                                        </p:tgtEl>
                                        <p:attrNameLst>
                                          <p:attrName>fill.on</p:attrName>
                                        </p:attrNameLst>
                                      </p:cBhvr>
                                      <p:to>
                                        <p:strVal val="true"/>
                                      </p:to>
                                    </p:set>
                                  </p:childTnLst>
                                </p:cTn>
                              </p:par>
                              <p:par>
                                <p:cTn id="29" presetID="27" presetClass="emph" presetSubtype="0" fill="remove" grpId="0" nodeType="withEffect">
                                  <p:stCondLst>
                                    <p:cond delay="1000"/>
                                  </p:stCondLst>
                                  <p:childTnLst>
                                    <p:animClr clrSpc="rgb" dir="cw">
                                      <p:cBhvr override="childStyle">
                                        <p:cTn id="30" dur="500" autoRev="1" fill="remove"/>
                                        <p:tgtEl>
                                          <p:spTgt spid="14"/>
                                        </p:tgtEl>
                                        <p:attrNameLst>
                                          <p:attrName>style.color</p:attrName>
                                        </p:attrNameLst>
                                      </p:cBhvr>
                                      <p:to>
                                        <a:schemeClr val="bg1"/>
                                      </p:to>
                                    </p:animClr>
                                    <p:animClr clrSpc="rgb" dir="cw">
                                      <p:cBhvr>
                                        <p:cTn id="31" dur="500" autoRev="1" fill="remove"/>
                                        <p:tgtEl>
                                          <p:spTgt spid="14"/>
                                        </p:tgtEl>
                                        <p:attrNameLst>
                                          <p:attrName>fillcolor</p:attrName>
                                        </p:attrNameLst>
                                      </p:cBhvr>
                                      <p:to>
                                        <a:schemeClr val="bg1"/>
                                      </p:to>
                                    </p:animClr>
                                    <p:set>
                                      <p:cBhvr>
                                        <p:cTn id="32" dur="500" autoRev="1" fill="remove"/>
                                        <p:tgtEl>
                                          <p:spTgt spid="14"/>
                                        </p:tgtEl>
                                        <p:attrNameLst>
                                          <p:attrName>fill.type</p:attrName>
                                        </p:attrNameLst>
                                      </p:cBhvr>
                                      <p:to>
                                        <p:strVal val="solid"/>
                                      </p:to>
                                    </p:set>
                                    <p:set>
                                      <p:cBhvr>
                                        <p:cTn id="33" dur="500" autoRev="1" fill="remove"/>
                                        <p:tgtEl>
                                          <p:spTgt spid="14"/>
                                        </p:tgtEl>
                                        <p:attrNameLst>
                                          <p:attrName>fill.on</p:attrName>
                                        </p:attrNameLst>
                                      </p:cBhvr>
                                      <p:to>
                                        <p:strVal val="true"/>
                                      </p:to>
                                    </p:set>
                                  </p:childTnLst>
                                </p:cTn>
                              </p:par>
                              <p:par>
                                <p:cTn id="34" presetID="27" presetClass="emph" presetSubtype="0" fill="remove" grpId="0" nodeType="withEffect">
                                  <p:stCondLst>
                                    <p:cond delay="1000"/>
                                  </p:stCondLst>
                                  <p:childTnLst>
                                    <p:animClr clrSpc="rgb" dir="cw">
                                      <p:cBhvr override="childStyle">
                                        <p:cTn id="35" dur="500" autoRev="1" fill="remove"/>
                                        <p:tgtEl>
                                          <p:spTgt spid="15"/>
                                        </p:tgtEl>
                                        <p:attrNameLst>
                                          <p:attrName>style.color</p:attrName>
                                        </p:attrNameLst>
                                      </p:cBhvr>
                                      <p:to>
                                        <a:schemeClr val="bg1"/>
                                      </p:to>
                                    </p:animClr>
                                    <p:animClr clrSpc="rgb" dir="cw">
                                      <p:cBhvr>
                                        <p:cTn id="36" dur="500" autoRev="1" fill="remove"/>
                                        <p:tgtEl>
                                          <p:spTgt spid="15"/>
                                        </p:tgtEl>
                                        <p:attrNameLst>
                                          <p:attrName>fillcolor</p:attrName>
                                        </p:attrNameLst>
                                      </p:cBhvr>
                                      <p:to>
                                        <a:schemeClr val="bg1"/>
                                      </p:to>
                                    </p:animClr>
                                    <p:set>
                                      <p:cBhvr>
                                        <p:cTn id="37" dur="500" autoRev="1" fill="remove"/>
                                        <p:tgtEl>
                                          <p:spTgt spid="15"/>
                                        </p:tgtEl>
                                        <p:attrNameLst>
                                          <p:attrName>fill.type</p:attrName>
                                        </p:attrNameLst>
                                      </p:cBhvr>
                                      <p:to>
                                        <p:strVal val="solid"/>
                                      </p:to>
                                    </p:set>
                                    <p:set>
                                      <p:cBhvr>
                                        <p:cTn id="38" dur="500" autoRev="1" fill="remove"/>
                                        <p:tgtEl>
                                          <p:spTgt spid="15"/>
                                        </p:tgtEl>
                                        <p:attrNameLst>
                                          <p:attrName>fill.on</p:attrName>
                                        </p:attrNameLst>
                                      </p:cBhvr>
                                      <p:to>
                                        <p:strVal val="true"/>
                                      </p:to>
                                    </p:set>
                                  </p:childTnLst>
                                </p:cTn>
                              </p:par>
                            </p:childTnLst>
                          </p:cTn>
                        </p:par>
                        <p:par>
                          <p:cTn id="39" fill="hold">
                            <p:stCondLst>
                              <p:cond delay="7500"/>
                            </p:stCondLst>
                            <p:childTnLst>
                              <p:par>
                                <p:cTn id="40" presetID="27" presetClass="emph" presetSubtype="0" fill="remove" grpId="0" nodeType="afterEffect">
                                  <p:stCondLst>
                                    <p:cond delay="1000"/>
                                  </p:stCondLst>
                                  <p:childTnLst>
                                    <p:animClr clrSpc="rgb" dir="cw">
                                      <p:cBhvr override="childStyle">
                                        <p:cTn id="41" dur="500" autoRev="1" fill="remove"/>
                                        <p:tgtEl>
                                          <p:spTgt spid="16"/>
                                        </p:tgtEl>
                                        <p:attrNameLst>
                                          <p:attrName>style.color</p:attrName>
                                        </p:attrNameLst>
                                      </p:cBhvr>
                                      <p:to>
                                        <a:schemeClr val="bg1"/>
                                      </p:to>
                                    </p:animClr>
                                    <p:animClr clrSpc="rgb" dir="cw">
                                      <p:cBhvr>
                                        <p:cTn id="42" dur="500" autoRev="1" fill="remove"/>
                                        <p:tgtEl>
                                          <p:spTgt spid="16"/>
                                        </p:tgtEl>
                                        <p:attrNameLst>
                                          <p:attrName>fillcolor</p:attrName>
                                        </p:attrNameLst>
                                      </p:cBhvr>
                                      <p:to>
                                        <a:schemeClr val="bg1"/>
                                      </p:to>
                                    </p:animClr>
                                    <p:set>
                                      <p:cBhvr>
                                        <p:cTn id="43" dur="500" autoRev="1" fill="remove"/>
                                        <p:tgtEl>
                                          <p:spTgt spid="16"/>
                                        </p:tgtEl>
                                        <p:attrNameLst>
                                          <p:attrName>fill.type</p:attrName>
                                        </p:attrNameLst>
                                      </p:cBhvr>
                                      <p:to>
                                        <p:strVal val="solid"/>
                                      </p:to>
                                    </p:set>
                                    <p:set>
                                      <p:cBhvr>
                                        <p:cTn id="44" dur="500" autoRev="1" fill="remove"/>
                                        <p:tgtEl>
                                          <p:spTgt spid="16"/>
                                        </p:tgtEl>
                                        <p:attrNameLst>
                                          <p:attrName>fill.on</p:attrName>
                                        </p:attrNameLst>
                                      </p:cBhvr>
                                      <p:to>
                                        <p:strVal val="true"/>
                                      </p:to>
                                    </p:set>
                                  </p:childTnLst>
                                </p:cTn>
                              </p:par>
                            </p:childTnLst>
                          </p:cTn>
                        </p:par>
                        <p:par>
                          <p:cTn id="45" fill="hold">
                            <p:stCondLst>
                              <p:cond delay="9500"/>
                            </p:stCondLst>
                            <p:childTnLst>
                              <p:par>
                                <p:cTn id="46" presetID="27" presetClass="emph" presetSubtype="0" fill="remove" grpId="0" nodeType="afterEffect">
                                  <p:stCondLst>
                                    <p:cond delay="1000"/>
                                  </p:stCondLst>
                                  <p:childTnLst>
                                    <p:animClr clrSpc="rgb" dir="cw">
                                      <p:cBhvr override="childStyle">
                                        <p:cTn id="47" dur="500" autoRev="1" fill="remove"/>
                                        <p:tgtEl>
                                          <p:spTgt spid="18"/>
                                        </p:tgtEl>
                                        <p:attrNameLst>
                                          <p:attrName>style.color</p:attrName>
                                        </p:attrNameLst>
                                      </p:cBhvr>
                                      <p:to>
                                        <a:schemeClr val="bg1"/>
                                      </p:to>
                                    </p:animClr>
                                    <p:animClr clrSpc="rgb" dir="cw">
                                      <p:cBhvr>
                                        <p:cTn id="48" dur="500" autoRev="1" fill="remove"/>
                                        <p:tgtEl>
                                          <p:spTgt spid="18"/>
                                        </p:tgtEl>
                                        <p:attrNameLst>
                                          <p:attrName>fillcolor</p:attrName>
                                        </p:attrNameLst>
                                      </p:cBhvr>
                                      <p:to>
                                        <a:schemeClr val="bg1"/>
                                      </p:to>
                                    </p:animClr>
                                    <p:set>
                                      <p:cBhvr>
                                        <p:cTn id="49" dur="500" autoRev="1" fill="remove"/>
                                        <p:tgtEl>
                                          <p:spTgt spid="18"/>
                                        </p:tgtEl>
                                        <p:attrNameLst>
                                          <p:attrName>fill.type</p:attrName>
                                        </p:attrNameLst>
                                      </p:cBhvr>
                                      <p:to>
                                        <p:strVal val="solid"/>
                                      </p:to>
                                    </p:set>
                                    <p:set>
                                      <p:cBhvr>
                                        <p:cTn id="50" dur="500" autoRev="1" fill="remove"/>
                                        <p:tgtEl>
                                          <p:spTgt spid="18"/>
                                        </p:tgtEl>
                                        <p:attrNameLst>
                                          <p:attrName>fill.on</p:attrName>
                                        </p:attrNameLst>
                                      </p:cBhvr>
                                      <p:to>
                                        <p:strVal val="true"/>
                                      </p:to>
                                    </p:set>
                                  </p:childTnLst>
                                </p:cTn>
                              </p:par>
                            </p:childTnLst>
                          </p:cTn>
                        </p:par>
                        <p:par>
                          <p:cTn id="51" fill="hold">
                            <p:stCondLst>
                              <p:cond delay="11500"/>
                            </p:stCondLst>
                            <p:childTnLst>
                              <p:par>
                                <p:cTn id="52" presetID="6" presetClass="emph" presetSubtype="0" fill="remove" grpId="1" nodeType="afterEffect">
                                  <p:stCondLst>
                                    <p:cond delay="500"/>
                                  </p:stCondLst>
                                  <p:childTnLst>
                                    <p:animScale>
                                      <p:cBhvr>
                                        <p:cTn id="53" dur="1000" fill="hold"/>
                                        <p:tgtEl>
                                          <p:spTgt spid="11"/>
                                        </p:tgtEl>
                                      </p:cBhvr>
                                      <p:by x="150000" y="150000"/>
                                    </p:animScale>
                                  </p:childTnLst>
                                </p:cTn>
                              </p:par>
                            </p:childTnLst>
                          </p:cTn>
                        </p:par>
                        <p:par>
                          <p:cTn id="54" fill="hold">
                            <p:stCondLst>
                              <p:cond delay="13000"/>
                            </p:stCondLst>
                            <p:childTnLst>
                              <p:par>
                                <p:cTn id="55" presetID="6" presetClass="emph" presetSubtype="0" fill="remove" grpId="0" nodeType="afterEffect">
                                  <p:stCondLst>
                                    <p:cond delay="0"/>
                                  </p:stCondLst>
                                  <p:childTnLst>
                                    <p:animScale>
                                      <p:cBhvr>
                                        <p:cTn id="56" dur="1000" fill="hold"/>
                                        <p:tgtEl>
                                          <p:spTgt spid="12"/>
                                        </p:tgtEl>
                                      </p:cBhvr>
                                      <p:by x="150000" y="150000"/>
                                    </p:animScale>
                                  </p:childTnLst>
                                </p:cTn>
                              </p:par>
                            </p:childTnLst>
                          </p:cTn>
                        </p:par>
                        <p:par>
                          <p:cTn id="57" fill="hold">
                            <p:stCondLst>
                              <p:cond delay="14000"/>
                            </p:stCondLst>
                            <p:childTnLst>
                              <p:par>
                                <p:cTn id="58" presetID="6" presetClass="emph" presetSubtype="0" fill="remove" grpId="0" nodeType="afterEffect">
                                  <p:stCondLst>
                                    <p:cond delay="0"/>
                                  </p:stCondLst>
                                  <p:childTnLst>
                                    <p:animScale>
                                      <p:cBhvr>
                                        <p:cTn id="59" dur="1000" fill="hold"/>
                                        <p:tgtEl>
                                          <p:spTgt spid="13"/>
                                        </p:tgtEl>
                                      </p:cBhvr>
                                      <p:by x="150000" y="150000"/>
                                    </p:animScale>
                                  </p:childTnLst>
                                </p:cTn>
                              </p:par>
                            </p:childTnLst>
                          </p:cTn>
                        </p:par>
                        <p:par>
                          <p:cTn id="60" fill="hold">
                            <p:stCondLst>
                              <p:cond delay="15000"/>
                            </p:stCondLst>
                            <p:childTnLst>
                              <p:par>
                                <p:cTn id="61" presetID="3" presetClass="entr" presetSubtype="10" fill="hold" nodeType="afterEffect">
                                  <p:stCondLst>
                                    <p:cond delay="1000"/>
                                  </p:stCondLst>
                                  <p:childTnLst>
                                    <p:set>
                                      <p:cBhvr>
                                        <p:cTn id="62" dur="1" fill="hold">
                                          <p:stCondLst>
                                            <p:cond delay="0"/>
                                          </p:stCondLst>
                                        </p:cTn>
                                        <p:tgtEl>
                                          <p:spTgt spid="2"/>
                                        </p:tgtEl>
                                        <p:attrNameLst>
                                          <p:attrName>style.visibility</p:attrName>
                                        </p:attrNameLst>
                                      </p:cBhvr>
                                      <p:to>
                                        <p:strVal val="visible"/>
                                      </p:to>
                                    </p:set>
                                    <p:animEffect transition="in" filter="blinds(horizontal)">
                                      <p:cBhvr>
                                        <p:cTn id="63" dur="1000"/>
                                        <p:tgtEl>
                                          <p:spTgt spid="2"/>
                                        </p:tgtEl>
                                      </p:cBhvr>
                                    </p:animEffect>
                                  </p:childTnLst>
                                </p:cTn>
                              </p:par>
                            </p:childTnLst>
                          </p:cTn>
                        </p:par>
                        <p:par>
                          <p:cTn id="64" fill="hold">
                            <p:stCondLst>
                              <p:cond delay="17000"/>
                            </p:stCondLst>
                            <p:childTnLst>
                              <p:par>
                                <p:cTn id="65" presetID="1" presetClass="entr" presetSubtype="0" fill="hold" grpId="0" nodeType="afterEffect">
                                  <p:stCondLst>
                                    <p:cond delay="1000"/>
                                  </p:stCondLst>
                                  <p:childTnLst>
                                    <p:set>
                                      <p:cBhvr>
                                        <p:cTn id="6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67" fill="hold" display="0">
                  <p:stCondLst>
                    <p:cond delay="indefinite"/>
                  </p:stCondLst>
                  <p:endCondLst>
                    <p:cond evt="onStopAudio" delay="0">
                      <p:tgtEl>
                        <p:sldTgt/>
                      </p:tgtEl>
                    </p:cond>
                  </p:endCondLst>
                </p:cTn>
                <p:tgtEl>
                  <p:spTgt spid="28"/>
                </p:tgtEl>
              </p:cMediaNode>
            </p:audio>
          </p:childTnLst>
        </p:cTn>
      </p:par>
    </p:tnLst>
    <p:bldLst>
      <p:bldP spid="5" grpId="0" animBg="1"/>
      <p:bldP spid="8" grpId="0" animBg="1"/>
      <p:bldP spid="11" grpId="0"/>
      <p:bldP spid="11" grpId="1"/>
      <p:bldP spid="13" grpId="0"/>
      <p:bldP spid="3" grpId="0"/>
      <p:bldP spid="12" grpId="0"/>
      <p:bldP spid="10" grpId="0" animBg="1"/>
      <p:bldP spid="14" grpId="0" animBg="1"/>
      <p:bldP spid="15" grpId="0" animBg="1"/>
      <p:bldP spid="16" grpId="0" animBg="1"/>
      <p:bldP spid="18"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DE2360-61D2-6E96-2A31-89BA02F6B511}"/>
            </a:ext>
          </a:extLst>
        </p:cNvPr>
        <p:cNvGrpSpPr/>
        <p:nvPr/>
      </p:nvGrpSpPr>
      <p:grpSpPr>
        <a:xfrm>
          <a:off x="0" y="0"/>
          <a:ext cx="0" cy="0"/>
          <a:chOff x="0" y="0"/>
          <a:chExt cx="0" cy="0"/>
        </a:xfrm>
      </p:grpSpPr>
      <p:sp>
        <p:nvSpPr>
          <p:cNvPr id="5" name="Oval 4">
            <a:extLst>
              <a:ext uri="{FF2B5EF4-FFF2-40B4-BE49-F238E27FC236}">
                <a16:creationId xmlns:a16="http://schemas.microsoft.com/office/drawing/2014/main" id="{1C8BBE5C-EC51-BDDD-D35E-60E3BB8A4A25}"/>
              </a:ext>
            </a:extLst>
          </p:cNvPr>
          <p:cNvSpPr/>
          <p:nvPr/>
        </p:nvSpPr>
        <p:spPr>
          <a:xfrm>
            <a:off x="7682785" y="140595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2825009C-DAB8-C4FF-3E81-9C9B90FCBC16}"/>
              </a:ext>
            </a:extLst>
          </p:cNvPr>
          <p:cNvSpPr/>
          <p:nvPr/>
        </p:nvSpPr>
        <p:spPr>
          <a:xfrm>
            <a:off x="7048047" y="825665"/>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5575FC77-FC85-19D9-92C2-B42EB35BB217}"/>
              </a:ext>
            </a:extLst>
          </p:cNvPr>
          <p:cNvSpPr txBox="1"/>
          <p:nvPr/>
        </p:nvSpPr>
        <p:spPr>
          <a:xfrm>
            <a:off x="4796271" y="540984"/>
            <a:ext cx="761999" cy="2400657"/>
          </a:xfrm>
          <a:prstGeom prst="rect">
            <a:avLst/>
          </a:prstGeom>
          <a:noFill/>
        </p:spPr>
        <p:txBody>
          <a:bodyPr wrap="square" rtlCol="0">
            <a:spAutoFit/>
          </a:bodyPr>
          <a:lstStyle/>
          <a:p>
            <a:r>
              <a:rPr lang="en-US" sz="15000" dirty="0"/>
              <a:t>3</a:t>
            </a:r>
          </a:p>
        </p:txBody>
      </p:sp>
      <p:sp>
        <p:nvSpPr>
          <p:cNvPr id="13" name="TextBox 12">
            <a:extLst>
              <a:ext uri="{FF2B5EF4-FFF2-40B4-BE49-F238E27FC236}">
                <a16:creationId xmlns:a16="http://schemas.microsoft.com/office/drawing/2014/main" id="{6FDF0756-6A80-6812-D0EF-1FF541E6B662}"/>
              </a:ext>
            </a:extLst>
          </p:cNvPr>
          <p:cNvSpPr txBox="1"/>
          <p:nvPr/>
        </p:nvSpPr>
        <p:spPr>
          <a:xfrm>
            <a:off x="4796271" y="2626382"/>
            <a:ext cx="761999" cy="2400657"/>
          </a:xfrm>
          <a:prstGeom prst="rect">
            <a:avLst/>
          </a:prstGeom>
          <a:noFill/>
        </p:spPr>
        <p:txBody>
          <a:bodyPr wrap="square">
            <a:spAutoFit/>
          </a:bodyPr>
          <a:lstStyle/>
          <a:p>
            <a:r>
              <a:rPr lang="en-US" sz="15000" dirty="0"/>
              <a:t>0</a:t>
            </a:r>
          </a:p>
        </p:txBody>
      </p:sp>
      <p:sp>
        <p:nvSpPr>
          <p:cNvPr id="9" name="Rectangle 8">
            <a:extLst>
              <a:ext uri="{FF2B5EF4-FFF2-40B4-BE49-F238E27FC236}">
                <a16:creationId xmlns:a16="http://schemas.microsoft.com/office/drawing/2014/main" id="{F988C112-777A-848F-2D51-6913AAA2AA24}"/>
              </a:ext>
            </a:extLst>
          </p:cNvPr>
          <p:cNvSpPr/>
          <p:nvPr/>
        </p:nvSpPr>
        <p:spPr>
          <a:xfrm rot="5400000">
            <a:off x="5719232" y="1605723"/>
            <a:ext cx="4384306" cy="2254828"/>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0F4930D5-DA30-B161-916E-0FD1E2D3EC5D}"/>
              </a:ext>
            </a:extLst>
          </p:cNvPr>
          <p:cNvSpPr txBox="1"/>
          <p:nvPr/>
        </p:nvSpPr>
        <p:spPr>
          <a:xfrm>
            <a:off x="4787977" y="4711780"/>
            <a:ext cx="1477240" cy="2400657"/>
          </a:xfrm>
          <a:prstGeom prst="rect">
            <a:avLst/>
          </a:prstGeom>
          <a:noFill/>
        </p:spPr>
        <p:txBody>
          <a:bodyPr wrap="square">
            <a:spAutoFit/>
          </a:bodyPr>
          <a:lstStyle/>
          <a:p>
            <a:r>
              <a:rPr lang="en-US" sz="15000" dirty="0"/>
              <a:t>3</a:t>
            </a:r>
          </a:p>
        </p:txBody>
      </p:sp>
      <p:sp>
        <p:nvSpPr>
          <p:cNvPr id="12" name="TextBox 11">
            <a:extLst>
              <a:ext uri="{FF2B5EF4-FFF2-40B4-BE49-F238E27FC236}">
                <a16:creationId xmlns:a16="http://schemas.microsoft.com/office/drawing/2014/main" id="{C3EA5A68-4B61-10EE-8C55-F473571849E5}"/>
              </a:ext>
            </a:extLst>
          </p:cNvPr>
          <p:cNvSpPr txBox="1"/>
          <p:nvPr/>
        </p:nvSpPr>
        <p:spPr>
          <a:xfrm>
            <a:off x="3060197" y="2781430"/>
            <a:ext cx="1477240" cy="2400657"/>
          </a:xfrm>
          <a:prstGeom prst="rect">
            <a:avLst/>
          </a:prstGeom>
          <a:noFill/>
        </p:spPr>
        <p:txBody>
          <a:bodyPr wrap="square">
            <a:spAutoFit/>
          </a:bodyPr>
          <a:lstStyle/>
          <a:p>
            <a:r>
              <a:rPr lang="en-US" sz="15000" dirty="0"/>
              <a:t>+</a:t>
            </a:r>
          </a:p>
        </p:txBody>
      </p:sp>
      <p:cxnSp>
        <p:nvCxnSpPr>
          <p:cNvPr id="4" name="Straight Connector 3">
            <a:extLst>
              <a:ext uri="{FF2B5EF4-FFF2-40B4-BE49-F238E27FC236}">
                <a16:creationId xmlns:a16="http://schemas.microsoft.com/office/drawing/2014/main" id="{9C1E0166-47B6-E758-F240-77A5D975F26F}"/>
              </a:ext>
            </a:extLst>
          </p:cNvPr>
          <p:cNvCxnSpPr/>
          <p:nvPr/>
        </p:nvCxnSpPr>
        <p:spPr>
          <a:xfrm>
            <a:off x="6783971" y="2728132"/>
            <a:ext cx="2254828" cy="0"/>
          </a:xfrm>
          <a:prstGeom prst="line">
            <a:avLst/>
          </a:prstGeom>
          <a:ln w="381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 name="Straight Connector 1">
            <a:extLst>
              <a:ext uri="{FF2B5EF4-FFF2-40B4-BE49-F238E27FC236}">
                <a16:creationId xmlns:a16="http://schemas.microsoft.com/office/drawing/2014/main" id="{C4EC7E47-3D65-98F6-1623-6C4DFD28E437}"/>
              </a:ext>
            </a:extLst>
          </p:cNvPr>
          <p:cNvCxnSpPr/>
          <p:nvPr/>
        </p:nvCxnSpPr>
        <p:spPr>
          <a:xfrm>
            <a:off x="4278603" y="4928807"/>
            <a:ext cx="2254828" cy="0"/>
          </a:xfrm>
          <a:prstGeom prst="line">
            <a:avLst/>
          </a:prstGeom>
          <a:ln w="38100">
            <a:solidFill>
              <a:schemeClr val="tx1"/>
            </a:solidFill>
          </a:ln>
        </p:spPr>
        <p:style>
          <a:lnRef idx="2">
            <a:schemeClr val="accent1"/>
          </a:lnRef>
          <a:fillRef idx="0">
            <a:schemeClr val="accent1"/>
          </a:fillRef>
          <a:effectRef idx="1">
            <a:schemeClr val="accent1"/>
          </a:effectRef>
          <a:fontRef idx="minor">
            <a:schemeClr val="tx1"/>
          </a:fontRef>
        </p:style>
      </p:cxnSp>
      <p:sp>
        <p:nvSpPr>
          <p:cNvPr id="6" name="Oval 5">
            <a:extLst>
              <a:ext uri="{FF2B5EF4-FFF2-40B4-BE49-F238E27FC236}">
                <a16:creationId xmlns:a16="http://schemas.microsoft.com/office/drawing/2014/main" id="{3B347A2E-6AEF-07C5-6A65-82ED41029217}"/>
              </a:ext>
            </a:extLst>
          </p:cNvPr>
          <p:cNvSpPr/>
          <p:nvPr/>
        </p:nvSpPr>
        <p:spPr>
          <a:xfrm>
            <a:off x="8320614" y="2008030"/>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Audio 26">
            <a:extLst>
              <a:ext uri="{FF2B5EF4-FFF2-40B4-BE49-F238E27FC236}">
                <a16:creationId xmlns:a16="http://schemas.microsoft.com/office/drawing/2014/main" id="{0855C8F4-4AA8-7ABC-4CF5-E0BEACCF1A2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124796618"/>
      </p:ext>
    </p:extLst>
  </p:cSld>
  <p:clrMapOvr>
    <a:masterClrMapping/>
  </p:clrMapOvr>
  <mc:AlternateContent xmlns:mc="http://schemas.openxmlformats.org/markup-compatibility/2006" xmlns:p14="http://schemas.microsoft.com/office/powerpoint/2010/main">
    <mc:Choice Requires="p14">
      <p:transition spd="slow" p14:dur="2000" advClick="0" advTm="14066"/>
    </mc:Choice>
    <mc:Fallback xmlns="">
      <p:transition spd="slow" advClick="0" advTm="1406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7"/>
                                        </p:tgtEl>
                                      </p:cBhvr>
                                    </p:cmd>
                                  </p:childTnLst>
                                </p:cTn>
                              </p:par>
                            </p:childTnLst>
                          </p:cTn>
                        </p:par>
                        <p:par>
                          <p:cTn id="7" fill="hold">
                            <p:stCondLst>
                              <p:cond delay="0"/>
                            </p:stCondLst>
                            <p:childTnLst>
                              <p:par>
                                <p:cTn id="8" presetID="27" presetClass="emph" presetSubtype="0" fill="remove" grpId="0" nodeType="afterEffect">
                                  <p:stCondLst>
                                    <p:cond delay="4500"/>
                                  </p:stCondLst>
                                  <p:childTnLst>
                                    <p:animClr clrSpc="rgb" dir="cw">
                                      <p:cBhvr override="childStyle">
                                        <p:cTn id="9" dur="500" autoRev="1" fill="remove"/>
                                        <p:tgtEl>
                                          <p:spTgt spid="11"/>
                                        </p:tgtEl>
                                        <p:attrNameLst>
                                          <p:attrName>style.color</p:attrName>
                                        </p:attrNameLst>
                                      </p:cBhvr>
                                      <p:to>
                                        <a:schemeClr val="bg1"/>
                                      </p:to>
                                    </p:animClr>
                                    <p:animClr clrSpc="rgb" dir="cw">
                                      <p:cBhvr>
                                        <p:cTn id="10" dur="500" autoRev="1" fill="remove"/>
                                        <p:tgtEl>
                                          <p:spTgt spid="11"/>
                                        </p:tgtEl>
                                        <p:attrNameLst>
                                          <p:attrName>fillcolor</p:attrName>
                                        </p:attrNameLst>
                                      </p:cBhvr>
                                      <p:to>
                                        <a:schemeClr val="bg1"/>
                                      </p:to>
                                    </p:animClr>
                                    <p:set>
                                      <p:cBhvr>
                                        <p:cTn id="11" dur="500" autoRev="1" fill="remove"/>
                                        <p:tgtEl>
                                          <p:spTgt spid="11"/>
                                        </p:tgtEl>
                                        <p:attrNameLst>
                                          <p:attrName>fill.type</p:attrName>
                                        </p:attrNameLst>
                                      </p:cBhvr>
                                      <p:to>
                                        <p:strVal val="solid"/>
                                      </p:to>
                                    </p:set>
                                    <p:set>
                                      <p:cBhvr>
                                        <p:cTn id="12" dur="500" autoRev="1" fill="remove"/>
                                        <p:tgtEl>
                                          <p:spTgt spid="11"/>
                                        </p:tgtEl>
                                        <p:attrNameLst>
                                          <p:attrName>fill.on</p:attrName>
                                        </p:attrNameLst>
                                      </p:cBhvr>
                                      <p:to>
                                        <p:strVal val="true"/>
                                      </p:to>
                                    </p:set>
                                  </p:childTnLst>
                                </p:cTn>
                              </p:par>
                            </p:childTnLst>
                          </p:cTn>
                        </p:par>
                        <p:par>
                          <p:cTn id="13" fill="hold">
                            <p:stCondLst>
                              <p:cond delay="5500"/>
                            </p:stCondLst>
                            <p:childTnLst>
                              <p:par>
                                <p:cTn id="14" presetID="27" presetClass="emph" presetSubtype="0" fill="remove" grpId="0" nodeType="afterEffect">
                                  <p:stCondLst>
                                    <p:cond delay="1000"/>
                                  </p:stCondLst>
                                  <p:childTnLst>
                                    <p:animClr clrSpc="rgb" dir="cw">
                                      <p:cBhvr override="childStyle">
                                        <p:cTn id="15" dur="500" autoRev="1" fill="remove"/>
                                        <p:tgtEl>
                                          <p:spTgt spid="8"/>
                                        </p:tgtEl>
                                        <p:attrNameLst>
                                          <p:attrName>style.color</p:attrName>
                                        </p:attrNameLst>
                                      </p:cBhvr>
                                      <p:to>
                                        <a:schemeClr val="bg1"/>
                                      </p:to>
                                    </p:animClr>
                                    <p:animClr clrSpc="rgb" dir="cw">
                                      <p:cBhvr>
                                        <p:cTn id="16" dur="500" autoRev="1" fill="remove"/>
                                        <p:tgtEl>
                                          <p:spTgt spid="8"/>
                                        </p:tgtEl>
                                        <p:attrNameLst>
                                          <p:attrName>fillcolor</p:attrName>
                                        </p:attrNameLst>
                                      </p:cBhvr>
                                      <p:to>
                                        <a:schemeClr val="bg1"/>
                                      </p:to>
                                    </p:animClr>
                                    <p:set>
                                      <p:cBhvr>
                                        <p:cTn id="17" dur="500" autoRev="1" fill="remove"/>
                                        <p:tgtEl>
                                          <p:spTgt spid="8"/>
                                        </p:tgtEl>
                                        <p:attrNameLst>
                                          <p:attrName>fill.type</p:attrName>
                                        </p:attrNameLst>
                                      </p:cBhvr>
                                      <p:to>
                                        <p:strVal val="solid"/>
                                      </p:to>
                                    </p:set>
                                    <p:set>
                                      <p:cBhvr>
                                        <p:cTn id="18" dur="500" autoRev="1" fill="remove"/>
                                        <p:tgtEl>
                                          <p:spTgt spid="8"/>
                                        </p:tgtEl>
                                        <p:attrNameLst>
                                          <p:attrName>fill.on</p:attrName>
                                        </p:attrNameLst>
                                      </p:cBhvr>
                                      <p:to>
                                        <p:strVal val="true"/>
                                      </p:to>
                                    </p:set>
                                  </p:childTnLst>
                                </p:cTn>
                              </p:par>
                              <p:par>
                                <p:cTn id="19" presetID="27" presetClass="emph" presetSubtype="0" fill="remove" grpId="0" nodeType="withEffect">
                                  <p:stCondLst>
                                    <p:cond delay="1000"/>
                                  </p:stCondLst>
                                  <p:childTnLst>
                                    <p:animClr clrSpc="rgb" dir="cw">
                                      <p:cBhvr override="childStyle">
                                        <p:cTn id="20" dur="500" autoRev="1" fill="remove"/>
                                        <p:tgtEl>
                                          <p:spTgt spid="5"/>
                                        </p:tgtEl>
                                        <p:attrNameLst>
                                          <p:attrName>style.color</p:attrName>
                                        </p:attrNameLst>
                                      </p:cBhvr>
                                      <p:to>
                                        <a:schemeClr val="bg1"/>
                                      </p:to>
                                    </p:animClr>
                                    <p:animClr clrSpc="rgb" dir="cw">
                                      <p:cBhvr>
                                        <p:cTn id="21" dur="500" autoRev="1" fill="remove"/>
                                        <p:tgtEl>
                                          <p:spTgt spid="5"/>
                                        </p:tgtEl>
                                        <p:attrNameLst>
                                          <p:attrName>fillcolor</p:attrName>
                                        </p:attrNameLst>
                                      </p:cBhvr>
                                      <p:to>
                                        <a:schemeClr val="bg1"/>
                                      </p:to>
                                    </p:animClr>
                                    <p:set>
                                      <p:cBhvr>
                                        <p:cTn id="22" dur="500" autoRev="1" fill="remove"/>
                                        <p:tgtEl>
                                          <p:spTgt spid="5"/>
                                        </p:tgtEl>
                                        <p:attrNameLst>
                                          <p:attrName>fill.type</p:attrName>
                                        </p:attrNameLst>
                                      </p:cBhvr>
                                      <p:to>
                                        <p:strVal val="solid"/>
                                      </p:to>
                                    </p:set>
                                    <p:set>
                                      <p:cBhvr>
                                        <p:cTn id="23" dur="500" autoRev="1" fill="remove"/>
                                        <p:tgtEl>
                                          <p:spTgt spid="5"/>
                                        </p:tgtEl>
                                        <p:attrNameLst>
                                          <p:attrName>fill.on</p:attrName>
                                        </p:attrNameLst>
                                      </p:cBhvr>
                                      <p:to>
                                        <p:strVal val="true"/>
                                      </p:to>
                                    </p:set>
                                  </p:childTnLst>
                                </p:cTn>
                              </p:par>
                              <p:par>
                                <p:cTn id="24" presetID="27" presetClass="emph" presetSubtype="0" fill="remove" grpId="0" nodeType="withEffect">
                                  <p:stCondLst>
                                    <p:cond delay="1000"/>
                                  </p:stCondLst>
                                  <p:childTnLst>
                                    <p:animClr clrSpc="rgb" dir="cw">
                                      <p:cBhvr override="childStyle">
                                        <p:cTn id="25" dur="500" autoRev="1" fill="remove"/>
                                        <p:tgtEl>
                                          <p:spTgt spid="6"/>
                                        </p:tgtEl>
                                        <p:attrNameLst>
                                          <p:attrName>style.color</p:attrName>
                                        </p:attrNameLst>
                                      </p:cBhvr>
                                      <p:to>
                                        <a:schemeClr val="bg1"/>
                                      </p:to>
                                    </p:animClr>
                                    <p:animClr clrSpc="rgb" dir="cw">
                                      <p:cBhvr>
                                        <p:cTn id="26" dur="500" autoRev="1" fill="remove"/>
                                        <p:tgtEl>
                                          <p:spTgt spid="6"/>
                                        </p:tgtEl>
                                        <p:attrNameLst>
                                          <p:attrName>fillcolor</p:attrName>
                                        </p:attrNameLst>
                                      </p:cBhvr>
                                      <p:to>
                                        <a:schemeClr val="bg1"/>
                                      </p:to>
                                    </p:animClr>
                                    <p:set>
                                      <p:cBhvr>
                                        <p:cTn id="27" dur="500" autoRev="1" fill="remove"/>
                                        <p:tgtEl>
                                          <p:spTgt spid="6"/>
                                        </p:tgtEl>
                                        <p:attrNameLst>
                                          <p:attrName>fill.type</p:attrName>
                                        </p:attrNameLst>
                                      </p:cBhvr>
                                      <p:to>
                                        <p:strVal val="solid"/>
                                      </p:to>
                                    </p:set>
                                    <p:set>
                                      <p:cBhvr>
                                        <p:cTn id="28" dur="500" autoRev="1" fill="remove"/>
                                        <p:tgtEl>
                                          <p:spTgt spid="6"/>
                                        </p:tgtEl>
                                        <p:attrNameLst>
                                          <p:attrName>fill.on</p:attrName>
                                        </p:attrNameLst>
                                      </p:cBhvr>
                                      <p:to>
                                        <p:strVal val="true"/>
                                      </p:to>
                                    </p:set>
                                  </p:childTnLst>
                                </p:cTn>
                              </p:par>
                            </p:childTnLst>
                          </p:cTn>
                        </p:par>
                        <p:par>
                          <p:cTn id="29" fill="hold">
                            <p:stCondLst>
                              <p:cond delay="7500"/>
                            </p:stCondLst>
                            <p:childTnLst>
                              <p:par>
                                <p:cTn id="30" presetID="6" presetClass="emph" presetSubtype="0" fill="remove" grpId="1" nodeType="afterEffect">
                                  <p:stCondLst>
                                    <p:cond delay="500"/>
                                  </p:stCondLst>
                                  <p:childTnLst>
                                    <p:animScale>
                                      <p:cBhvr>
                                        <p:cTn id="31" dur="1000" fill="hold"/>
                                        <p:tgtEl>
                                          <p:spTgt spid="11"/>
                                        </p:tgtEl>
                                      </p:cBhvr>
                                      <p:by x="150000" y="150000"/>
                                    </p:animScale>
                                  </p:childTnLst>
                                </p:cTn>
                              </p:par>
                            </p:childTnLst>
                          </p:cTn>
                        </p:par>
                        <p:par>
                          <p:cTn id="32" fill="hold">
                            <p:stCondLst>
                              <p:cond delay="9000"/>
                            </p:stCondLst>
                            <p:childTnLst>
                              <p:par>
                                <p:cTn id="33" presetID="6" presetClass="emph" presetSubtype="0" fill="remove" grpId="0" nodeType="afterEffect">
                                  <p:stCondLst>
                                    <p:cond delay="0"/>
                                  </p:stCondLst>
                                  <p:childTnLst>
                                    <p:animScale>
                                      <p:cBhvr>
                                        <p:cTn id="34" dur="1000" fill="hold"/>
                                        <p:tgtEl>
                                          <p:spTgt spid="12"/>
                                        </p:tgtEl>
                                      </p:cBhvr>
                                      <p:by x="150000" y="150000"/>
                                    </p:animScale>
                                  </p:childTnLst>
                                </p:cTn>
                              </p:par>
                            </p:childTnLst>
                          </p:cTn>
                        </p:par>
                        <p:par>
                          <p:cTn id="35" fill="hold">
                            <p:stCondLst>
                              <p:cond delay="10000"/>
                            </p:stCondLst>
                            <p:childTnLst>
                              <p:par>
                                <p:cTn id="36" presetID="6" presetClass="emph" presetSubtype="0" fill="remove" grpId="0" nodeType="afterEffect">
                                  <p:stCondLst>
                                    <p:cond delay="0"/>
                                  </p:stCondLst>
                                  <p:childTnLst>
                                    <p:animScale>
                                      <p:cBhvr>
                                        <p:cTn id="37" dur="1000" fill="hold"/>
                                        <p:tgtEl>
                                          <p:spTgt spid="13"/>
                                        </p:tgtEl>
                                      </p:cBhvr>
                                      <p:by x="150000" y="150000"/>
                                    </p:animScale>
                                  </p:childTnLst>
                                </p:cTn>
                              </p:par>
                            </p:childTnLst>
                          </p:cTn>
                        </p:par>
                        <p:par>
                          <p:cTn id="38" fill="hold">
                            <p:stCondLst>
                              <p:cond delay="11000"/>
                            </p:stCondLst>
                            <p:childTnLst>
                              <p:par>
                                <p:cTn id="39" presetID="3" presetClass="entr" presetSubtype="10" fill="hold" nodeType="afterEffect">
                                  <p:stCondLst>
                                    <p:cond delay="0"/>
                                  </p:stCondLst>
                                  <p:childTnLst>
                                    <p:set>
                                      <p:cBhvr>
                                        <p:cTn id="40" dur="1" fill="hold">
                                          <p:stCondLst>
                                            <p:cond delay="0"/>
                                          </p:stCondLst>
                                        </p:cTn>
                                        <p:tgtEl>
                                          <p:spTgt spid="2"/>
                                        </p:tgtEl>
                                        <p:attrNameLst>
                                          <p:attrName>style.visibility</p:attrName>
                                        </p:attrNameLst>
                                      </p:cBhvr>
                                      <p:to>
                                        <p:strVal val="visible"/>
                                      </p:to>
                                    </p:set>
                                    <p:animEffect transition="in" filter="blinds(horizontal)">
                                      <p:cBhvr>
                                        <p:cTn id="41" dur="500"/>
                                        <p:tgtEl>
                                          <p:spTgt spid="2"/>
                                        </p:tgtEl>
                                      </p:cBhvr>
                                    </p:animEffect>
                                  </p:childTnLst>
                                </p:cTn>
                              </p:par>
                            </p:childTnLst>
                          </p:cTn>
                        </p:par>
                        <p:par>
                          <p:cTn id="42" fill="hold">
                            <p:stCondLst>
                              <p:cond delay="11500"/>
                            </p:stCondLst>
                            <p:childTnLst>
                              <p:par>
                                <p:cTn id="43" presetID="1" presetClass="entr" presetSubtype="0" fill="hold" grpId="0" nodeType="afterEffect">
                                  <p:stCondLst>
                                    <p:cond delay="1000"/>
                                  </p:stCondLst>
                                  <p:childTnLst>
                                    <p:set>
                                      <p:cBhvr>
                                        <p:cTn id="44"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45" fill="hold" display="0">
                  <p:stCondLst>
                    <p:cond delay="indefinite"/>
                  </p:stCondLst>
                  <p:endCondLst>
                    <p:cond evt="onStopAudio" delay="0">
                      <p:tgtEl>
                        <p:sldTgt/>
                      </p:tgtEl>
                    </p:cond>
                  </p:endCondLst>
                </p:cTn>
                <p:tgtEl>
                  <p:spTgt spid="27"/>
                </p:tgtEl>
              </p:cMediaNode>
            </p:audio>
          </p:childTnLst>
        </p:cTn>
      </p:par>
    </p:tnLst>
    <p:bldLst>
      <p:bldP spid="5" grpId="0" animBg="1"/>
      <p:bldP spid="8" grpId="0" animBg="1"/>
      <p:bldP spid="11" grpId="0"/>
      <p:bldP spid="11" grpId="1"/>
      <p:bldP spid="13" grpId="0"/>
      <p:bldP spid="3" grpId="0"/>
      <p:bldP spid="12" grpId="0"/>
      <p:bldP spid="6"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5AA308-A71C-735A-7E73-FD98F247CA18}"/>
            </a:ext>
          </a:extLst>
        </p:cNvPr>
        <p:cNvGrpSpPr/>
        <p:nvPr/>
      </p:nvGrpSpPr>
      <p:grpSpPr>
        <a:xfrm>
          <a:off x="0" y="0"/>
          <a:ext cx="0" cy="0"/>
          <a:chOff x="0" y="0"/>
          <a:chExt cx="0" cy="0"/>
        </a:xfrm>
      </p:grpSpPr>
      <p:sp>
        <p:nvSpPr>
          <p:cNvPr id="5" name="Oval 4">
            <a:extLst>
              <a:ext uri="{FF2B5EF4-FFF2-40B4-BE49-F238E27FC236}">
                <a16:creationId xmlns:a16="http://schemas.microsoft.com/office/drawing/2014/main" id="{EEC37296-B3CA-2331-2052-05D306DE66EC}"/>
              </a:ext>
            </a:extLst>
          </p:cNvPr>
          <p:cNvSpPr/>
          <p:nvPr/>
        </p:nvSpPr>
        <p:spPr>
          <a:xfrm>
            <a:off x="7244140" y="297715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326DA2C6-1A7D-2FD1-A127-3DA341E4232C}"/>
              </a:ext>
            </a:extLst>
          </p:cNvPr>
          <p:cNvSpPr/>
          <p:nvPr/>
        </p:nvSpPr>
        <p:spPr>
          <a:xfrm>
            <a:off x="7682785" y="140595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555DF797-CE6F-C65B-A6C6-E32BF4DF9A53}"/>
              </a:ext>
            </a:extLst>
          </p:cNvPr>
          <p:cNvSpPr txBox="1"/>
          <p:nvPr/>
        </p:nvSpPr>
        <p:spPr>
          <a:xfrm>
            <a:off x="4796271" y="540984"/>
            <a:ext cx="761999" cy="2400657"/>
          </a:xfrm>
          <a:prstGeom prst="rect">
            <a:avLst/>
          </a:prstGeom>
          <a:noFill/>
        </p:spPr>
        <p:txBody>
          <a:bodyPr wrap="square" rtlCol="0">
            <a:spAutoFit/>
          </a:bodyPr>
          <a:lstStyle/>
          <a:p>
            <a:r>
              <a:rPr lang="en-US" sz="15000" dirty="0"/>
              <a:t>1</a:t>
            </a:r>
          </a:p>
        </p:txBody>
      </p:sp>
      <p:sp>
        <p:nvSpPr>
          <p:cNvPr id="13" name="TextBox 12">
            <a:extLst>
              <a:ext uri="{FF2B5EF4-FFF2-40B4-BE49-F238E27FC236}">
                <a16:creationId xmlns:a16="http://schemas.microsoft.com/office/drawing/2014/main" id="{E63D7BCE-A564-ABC9-15F0-64584520B418}"/>
              </a:ext>
            </a:extLst>
          </p:cNvPr>
          <p:cNvSpPr txBox="1"/>
          <p:nvPr/>
        </p:nvSpPr>
        <p:spPr>
          <a:xfrm>
            <a:off x="4768413" y="2626382"/>
            <a:ext cx="761999" cy="2400657"/>
          </a:xfrm>
          <a:prstGeom prst="rect">
            <a:avLst/>
          </a:prstGeom>
          <a:noFill/>
        </p:spPr>
        <p:txBody>
          <a:bodyPr wrap="square">
            <a:spAutoFit/>
          </a:bodyPr>
          <a:lstStyle/>
          <a:p>
            <a:r>
              <a:rPr lang="en-US" sz="15000" dirty="0"/>
              <a:t>6</a:t>
            </a:r>
          </a:p>
        </p:txBody>
      </p:sp>
      <p:sp>
        <p:nvSpPr>
          <p:cNvPr id="9" name="Rectangle 8">
            <a:extLst>
              <a:ext uri="{FF2B5EF4-FFF2-40B4-BE49-F238E27FC236}">
                <a16:creationId xmlns:a16="http://schemas.microsoft.com/office/drawing/2014/main" id="{E73AB8BA-DA9F-12CE-F5F8-2C132DD14E40}"/>
              </a:ext>
            </a:extLst>
          </p:cNvPr>
          <p:cNvSpPr/>
          <p:nvPr/>
        </p:nvSpPr>
        <p:spPr>
          <a:xfrm rot="5400000">
            <a:off x="5719232" y="1605723"/>
            <a:ext cx="4384306" cy="2254828"/>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3448D77D-D0D9-70E0-5C00-20DF0FD13430}"/>
              </a:ext>
            </a:extLst>
          </p:cNvPr>
          <p:cNvSpPr txBox="1"/>
          <p:nvPr/>
        </p:nvSpPr>
        <p:spPr>
          <a:xfrm>
            <a:off x="4787977" y="4711780"/>
            <a:ext cx="1477240" cy="2400657"/>
          </a:xfrm>
          <a:prstGeom prst="rect">
            <a:avLst/>
          </a:prstGeom>
          <a:noFill/>
        </p:spPr>
        <p:txBody>
          <a:bodyPr wrap="square">
            <a:spAutoFit/>
          </a:bodyPr>
          <a:lstStyle/>
          <a:p>
            <a:r>
              <a:rPr lang="en-US" sz="15000" dirty="0"/>
              <a:t>7</a:t>
            </a:r>
          </a:p>
        </p:txBody>
      </p:sp>
      <p:sp>
        <p:nvSpPr>
          <p:cNvPr id="12" name="TextBox 11">
            <a:extLst>
              <a:ext uri="{FF2B5EF4-FFF2-40B4-BE49-F238E27FC236}">
                <a16:creationId xmlns:a16="http://schemas.microsoft.com/office/drawing/2014/main" id="{D0CE54A5-F404-1296-C428-EBD8E73CB432}"/>
              </a:ext>
            </a:extLst>
          </p:cNvPr>
          <p:cNvSpPr txBox="1"/>
          <p:nvPr/>
        </p:nvSpPr>
        <p:spPr>
          <a:xfrm>
            <a:off x="3060197" y="2781430"/>
            <a:ext cx="1477240" cy="2400657"/>
          </a:xfrm>
          <a:prstGeom prst="rect">
            <a:avLst/>
          </a:prstGeom>
          <a:noFill/>
        </p:spPr>
        <p:txBody>
          <a:bodyPr wrap="square">
            <a:spAutoFit/>
          </a:bodyPr>
          <a:lstStyle/>
          <a:p>
            <a:r>
              <a:rPr lang="en-US" sz="15000" dirty="0"/>
              <a:t>+</a:t>
            </a:r>
          </a:p>
        </p:txBody>
      </p:sp>
      <p:cxnSp>
        <p:nvCxnSpPr>
          <p:cNvPr id="4" name="Straight Connector 3">
            <a:extLst>
              <a:ext uri="{FF2B5EF4-FFF2-40B4-BE49-F238E27FC236}">
                <a16:creationId xmlns:a16="http://schemas.microsoft.com/office/drawing/2014/main" id="{1FE01252-5072-0ED9-9EEC-D91E8436C786}"/>
              </a:ext>
            </a:extLst>
          </p:cNvPr>
          <p:cNvCxnSpPr/>
          <p:nvPr/>
        </p:nvCxnSpPr>
        <p:spPr>
          <a:xfrm>
            <a:off x="6783971" y="2728132"/>
            <a:ext cx="2254828" cy="0"/>
          </a:xfrm>
          <a:prstGeom prst="line">
            <a:avLst/>
          </a:prstGeom>
          <a:ln w="381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 name="Straight Connector 1">
            <a:extLst>
              <a:ext uri="{FF2B5EF4-FFF2-40B4-BE49-F238E27FC236}">
                <a16:creationId xmlns:a16="http://schemas.microsoft.com/office/drawing/2014/main" id="{E271916D-A158-B5C7-1B77-3B56D185E0FE}"/>
              </a:ext>
            </a:extLst>
          </p:cNvPr>
          <p:cNvCxnSpPr/>
          <p:nvPr/>
        </p:nvCxnSpPr>
        <p:spPr>
          <a:xfrm>
            <a:off x="4278603" y="4928807"/>
            <a:ext cx="2254828" cy="0"/>
          </a:xfrm>
          <a:prstGeom prst="line">
            <a:avLst/>
          </a:prstGeom>
          <a:ln w="38100">
            <a:solidFill>
              <a:schemeClr val="tx1"/>
            </a:solidFill>
          </a:ln>
        </p:spPr>
        <p:style>
          <a:lnRef idx="2">
            <a:schemeClr val="accent1"/>
          </a:lnRef>
          <a:fillRef idx="0">
            <a:schemeClr val="accent1"/>
          </a:fillRef>
          <a:effectRef idx="1">
            <a:schemeClr val="accent1"/>
          </a:effectRef>
          <a:fontRef idx="minor">
            <a:schemeClr val="tx1"/>
          </a:fontRef>
        </p:style>
      </p:cxnSp>
      <p:sp>
        <p:nvSpPr>
          <p:cNvPr id="6" name="Oval 5">
            <a:extLst>
              <a:ext uri="{FF2B5EF4-FFF2-40B4-BE49-F238E27FC236}">
                <a16:creationId xmlns:a16="http://schemas.microsoft.com/office/drawing/2014/main" id="{4DD38B2E-99B5-A470-6FAA-263CC090EED1}"/>
              </a:ext>
            </a:extLst>
          </p:cNvPr>
          <p:cNvSpPr/>
          <p:nvPr/>
        </p:nvSpPr>
        <p:spPr>
          <a:xfrm>
            <a:off x="8139985" y="2971800"/>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8C86A74B-C167-802C-7CAD-1A06C2661D77}"/>
              </a:ext>
            </a:extLst>
          </p:cNvPr>
          <p:cNvSpPr/>
          <p:nvPr/>
        </p:nvSpPr>
        <p:spPr>
          <a:xfrm>
            <a:off x="7239873" y="3638854"/>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a:extLst>
              <a:ext uri="{FF2B5EF4-FFF2-40B4-BE49-F238E27FC236}">
                <a16:creationId xmlns:a16="http://schemas.microsoft.com/office/drawing/2014/main" id="{07FE49D0-5C96-7EB4-9EC4-927CEF36493A}"/>
              </a:ext>
            </a:extLst>
          </p:cNvPr>
          <p:cNvSpPr/>
          <p:nvPr/>
        </p:nvSpPr>
        <p:spPr>
          <a:xfrm>
            <a:off x="8139985" y="3638854"/>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a:extLst>
              <a:ext uri="{FF2B5EF4-FFF2-40B4-BE49-F238E27FC236}">
                <a16:creationId xmlns:a16="http://schemas.microsoft.com/office/drawing/2014/main" id="{89CC5C9B-C78E-DDDA-D80E-C98ACF55EA5E}"/>
              </a:ext>
            </a:extLst>
          </p:cNvPr>
          <p:cNvSpPr/>
          <p:nvPr/>
        </p:nvSpPr>
        <p:spPr>
          <a:xfrm>
            <a:off x="7262318" y="431064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a:extLst>
              <a:ext uri="{FF2B5EF4-FFF2-40B4-BE49-F238E27FC236}">
                <a16:creationId xmlns:a16="http://schemas.microsoft.com/office/drawing/2014/main" id="{7AC22D47-B3C0-A818-F2CA-8E9AB90393B7}"/>
              </a:ext>
            </a:extLst>
          </p:cNvPr>
          <p:cNvSpPr/>
          <p:nvPr/>
        </p:nvSpPr>
        <p:spPr>
          <a:xfrm>
            <a:off x="8140167" y="4309717"/>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Audio 29">
            <a:extLst>
              <a:ext uri="{FF2B5EF4-FFF2-40B4-BE49-F238E27FC236}">
                <a16:creationId xmlns:a16="http://schemas.microsoft.com/office/drawing/2014/main" id="{DFA4A67B-5855-CB15-61CE-BADB1C6A1139}"/>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699349989"/>
      </p:ext>
    </p:extLst>
  </p:cSld>
  <p:clrMapOvr>
    <a:masterClrMapping/>
  </p:clrMapOvr>
  <mc:AlternateContent xmlns:mc="http://schemas.openxmlformats.org/markup-compatibility/2006" xmlns:p14="http://schemas.microsoft.com/office/powerpoint/2010/main">
    <mc:Choice Requires="p14">
      <p:transition spd="slow" p14:dur="2000" advClick="0" advTm="16004"/>
    </mc:Choice>
    <mc:Fallback xmlns="">
      <p:transition spd="slow" advClick="0" advTm="1600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0"/>
                                        </p:tgtEl>
                                      </p:cBhvr>
                                    </p:cmd>
                                  </p:childTnLst>
                                </p:cTn>
                              </p:par>
                            </p:childTnLst>
                          </p:cTn>
                        </p:par>
                        <p:par>
                          <p:cTn id="7" fill="hold">
                            <p:stCondLst>
                              <p:cond delay="1"/>
                            </p:stCondLst>
                            <p:childTnLst>
                              <p:par>
                                <p:cTn id="8" presetID="27" presetClass="emph" presetSubtype="0" fill="remove" grpId="0" nodeType="afterEffect">
                                  <p:stCondLst>
                                    <p:cond delay="4500"/>
                                  </p:stCondLst>
                                  <p:childTnLst>
                                    <p:animClr clrSpc="rgb" dir="cw">
                                      <p:cBhvr override="childStyle">
                                        <p:cTn id="9" dur="500" autoRev="1" fill="remove"/>
                                        <p:tgtEl>
                                          <p:spTgt spid="13"/>
                                        </p:tgtEl>
                                        <p:attrNameLst>
                                          <p:attrName>style.color</p:attrName>
                                        </p:attrNameLst>
                                      </p:cBhvr>
                                      <p:to>
                                        <a:schemeClr val="bg1"/>
                                      </p:to>
                                    </p:animClr>
                                    <p:animClr clrSpc="rgb" dir="cw">
                                      <p:cBhvr>
                                        <p:cTn id="10" dur="500" autoRev="1" fill="remove"/>
                                        <p:tgtEl>
                                          <p:spTgt spid="13"/>
                                        </p:tgtEl>
                                        <p:attrNameLst>
                                          <p:attrName>fillcolor</p:attrName>
                                        </p:attrNameLst>
                                      </p:cBhvr>
                                      <p:to>
                                        <a:schemeClr val="bg1"/>
                                      </p:to>
                                    </p:animClr>
                                    <p:set>
                                      <p:cBhvr>
                                        <p:cTn id="11" dur="500" autoRev="1" fill="remove"/>
                                        <p:tgtEl>
                                          <p:spTgt spid="13"/>
                                        </p:tgtEl>
                                        <p:attrNameLst>
                                          <p:attrName>fill.type</p:attrName>
                                        </p:attrNameLst>
                                      </p:cBhvr>
                                      <p:to>
                                        <p:strVal val="solid"/>
                                      </p:to>
                                    </p:set>
                                    <p:set>
                                      <p:cBhvr>
                                        <p:cTn id="12" dur="500" autoRev="1" fill="remove"/>
                                        <p:tgtEl>
                                          <p:spTgt spid="13"/>
                                        </p:tgtEl>
                                        <p:attrNameLst>
                                          <p:attrName>fill.on</p:attrName>
                                        </p:attrNameLst>
                                      </p:cBhvr>
                                      <p:to>
                                        <p:strVal val="true"/>
                                      </p:to>
                                    </p:set>
                                  </p:childTnLst>
                                </p:cTn>
                              </p:par>
                            </p:childTnLst>
                          </p:cTn>
                        </p:par>
                        <p:par>
                          <p:cTn id="13" fill="hold">
                            <p:stCondLst>
                              <p:cond delay="5501"/>
                            </p:stCondLst>
                            <p:childTnLst>
                              <p:par>
                                <p:cTn id="14" presetID="27" presetClass="emph" presetSubtype="0" fill="remove" grpId="0" nodeType="afterEffect">
                                  <p:stCondLst>
                                    <p:cond delay="1000"/>
                                  </p:stCondLst>
                                  <p:childTnLst>
                                    <p:animClr clrSpc="rgb" dir="cw">
                                      <p:cBhvr override="childStyle">
                                        <p:cTn id="15" dur="500" autoRev="1" fill="remove"/>
                                        <p:tgtEl>
                                          <p:spTgt spid="5"/>
                                        </p:tgtEl>
                                        <p:attrNameLst>
                                          <p:attrName>style.color</p:attrName>
                                        </p:attrNameLst>
                                      </p:cBhvr>
                                      <p:to>
                                        <a:schemeClr val="bg1"/>
                                      </p:to>
                                    </p:animClr>
                                    <p:animClr clrSpc="rgb" dir="cw">
                                      <p:cBhvr>
                                        <p:cTn id="16" dur="500" autoRev="1" fill="remove"/>
                                        <p:tgtEl>
                                          <p:spTgt spid="5"/>
                                        </p:tgtEl>
                                        <p:attrNameLst>
                                          <p:attrName>fillcolor</p:attrName>
                                        </p:attrNameLst>
                                      </p:cBhvr>
                                      <p:to>
                                        <a:schemeClr val="bg1"/>
                                      </p:to>
                                    </p:animClr>
                                    <p:set>
                                      <p:cBhvr>
                                        <p:cTn id="17" dur="500" autoRev="1" fill="remove"/>
                                        <p:tgtEl>
                                          <p:spTgt spid="5"/>
                                        </p:tgtEl>
                                        <p:attrNameLst>
                                          <p:attrName>fill.type</p:attrName>
                                        </p:attrNameLst>
                                      </p:cBhvr>
                                      <p:to>
                                        <p:strVal val="solid"/>
                                      </p:to>
                                    </p:set>
                                    <p:set>
                                      <p:cBhvr>
                                        <p:cTn id="18" dur="500" autoRev="1" fill="remove"/>
                                        <p:tgtEl>
                                          <p:spTgt spid="5"/>
                                        </p:tgtEl>
                                        <p:attrNameLst>
                                          <p:attrName>fill.on</p:attrName>
                                        </p:attrNameLst>
                                      </p:cBhvr>
                                      <p:to>
                                        <p:strVal val="true"/>
                                      </p:to>
                                    </p:set>
                                  </p:childTnLst>
                                </p:cTn>
                              </p:par>
                              <p:par>
                                <p:cTn id="19" presetID="27" presetClass="emph" presetSubtype="0" fill="remove" grpId="0" nodeType="withEffect">
                                  <p:stCondLst>
                                    <p:cond delay="1000"/>
                                  </p:stCondLst>
                                  <p:childTnLst>
                                    <p:animClr clrSpc="rgb" dir="cw">
                                      <p:cBhvr override="childStyle">
                                        <p:cTn id="20" dur="500" autoRev="1" fill="remove"/>
                                        <p:tgtEl>
                                          <p:spTgt spid="6"/>
                                        </p:tgtEl>
                                        <p:attrNameLst>
                                          <p:attrName>style.color</p:attrName>
                                        </p:attrNameLst>
                                      </p:cBhvr>
                                      <p:to>
                                        <a:schemeClr val="bg1"/>
                                      </p:to>
                                    </p:animClr>
                                    <p:animClr clrSpc="rgb" dir="cw">
                                      <p:cBhvr>
                                        <p:cTn id="21" dur="500" autoRev="1" fill="remove"/>
                                        <p:tgtEl>
                                          <p:spTgt spid="6"/>
                                        </p:tgtEl>
                                        <p:attrNameLst>
                                          <p:attrName>fillcolor</p:attrName>
                                        </p:attrNameLst>
                                      </p:cBhvr>
                                      <p:to>
                                        <a:schemeClr val="bg1"/>
                                      </p:to>
                                    </p:animClr>
                                    <p:set>
                                      <p:cBhvr>
                                        <p:cTn id="22" dur="500" autoRev="1" fill="remove"/>
                                        <p:tgtEl>
                                          <p:spTgt spid="6"/>
                                        </p:tgtEl>
                                        <p:attrNameLst>
                                          <p:attrName>fill.type</p:attrName>
                                        </p:attrNameLst>
                                      </p:cBhvr>
                                      <p:to>
                                        <p:strVal val="solid"/>
                                      </p:to>
                                    </p:set>
                                    <p:set>
                                      <p:cBhvr>
                                        <p:cTn id="23" dur="500" autoRev="1" fill="remove"/>
                                        <p:tgtEl>
                                          <p:spTgt spid="6"/>
                                        </p:tgtEl>
                                        <p:attrNameLst>
                                          <p:attrName>fill.on</p:attrName>
                                        </p:attrNameLst>
                                      </p:cBhvr>
                                      <p:to>
                                        <p:strVal val="true"/>
                                      </p:to>
                                    </p:set>
                                  </p:childTnLst>
                                </p:cTn>
                              </p:par>
                              <p:par>
                                <p:cTn id="24" presetID="27" presetClass="emph" presetSubtype="0" fill="remove" grpId="0" nodeType="withEffect">
                                  <p:stCondLst>
                                    <p:cond delay="1000"/>
                                  </p:stCondLst>
                                  <p:childTnLst>
                                    <p:animClr clrSpc="rgb" dir="cw">
                                      <p:cBhvr override="childStyle">
                                        <p:cTn id="25" dur="500" autoRev="1" fill="remove"/>
                                        <p:tgtEl>
                                          <p:spTgt spid="7"/>
                                        </p:tgtEl>
                                        <p:attrNameLst>
                                          <p:attrName>style.color</p:attrName>
                                        </p:attrNameLst>
                                      </p:cBhvr>
                                      <p:to>
                                        <a:schemeClr val="bg1"/>
                                      </p:to>
                                    </p:animClr>
                                    <p:animClr clrSpc="rgb" dir="cw">
                                      <p:cBhvr>
                                        <p:cTn id="26" dur="500" autoRev="1" fill="remove"/>
                                        <p:tgtEl>
                                          <p:spTgt spid="7"/>
                                        </p:tgtEl>
                                        <p:attrNameLst>
                                          <p:attrName>fillcolor</p:attrName>
                                        </p:attrNameLst>
                                      </p:cBhvr>
                                      <p:to>
                                        <a:schemeClr val="bg1"/>
                                      </p:to>
                                    </p:animClr>
                                    <p:set>
                                      <p:cBhvr>
                                        <p:cTn id="27" dur="500" autoRev="1" fill="remove"/>
                                        <p:tgtEl>
                                          <p:spTgt spid="7"/>
                                        </p:tgtEl>
                                        <p:attrNameLst>
                                          <p:attrName>fill.type</p:attrName>
                                        </p:attrNameLst>
                                      </p:cBhvr>
                                      <p:to>
                                        <p:strVal val="solid"/>
                                      </p:to>
                                    </p:set>
                                    <p:set>
                                      <p:cBhvr>
                                        <p:cTn id="28" dur="500" autoRev="1" fill="remove"/>
                                        <p:tgtEl>
                                          <p:spTgt spid="7"/>
                                        </p:tgtEl>
                                        <p:attrNameLst>
                                          <p:attrName>fill.on</p:attrName>
                                        </p:attrNameLst>
                                      </p:cBhvr>
                                      <p:to>
                                        <p:strVal val="true"/>
                                      </p:to>
                                    </p:set>
                                  </p:childTnLst>
                                </p:cTn>
                              </p:par>
                              <p:par>
                                <p:cTn id="29" presetID="27" presetClass="emph" presetSubtype="0" fill="remove" grpId="0" nodeType="withEffect">
                                  <p:stCondLst>
                                    <p:cond delay="1000"/>
                                  </p:stCondLst>
                                  <p:childTnLst>
                                    <p:animClr clrSpc="rgb" dir="cw">
                                      <p:cBhvr override="childStyle">
                                        <p:cTn id="30" dur="500" autoRev="1" fill="remove"/>
                                        <p:tgtEl>
                                          <p:spTgt spid="10"/>
                                        </p:tgtEl>
                                        <p:attrNameLst>
                                          <p:attrName>style.color</p:attrName>
                                        </p:attrNameLst>
                                      </p:cBhvr>
                                      <p:to>
                                        <a:schemeClr val="bg1"/>
                                      </p:to>
                                    </p:animClr>
                                    <p:animClr clrSpc="rgb" dir="cw">
                                      <p:cBhvr>
                                        <p:cTn id="31" dur="500" autoRev="1" fill="remove"/>
                                        <p:tgtEl>
                                          <p:spTgt spid="10"/>
                                        </p:tgtEl>
                                        <p:attrNameLst>
                                          <p:attrName>fillcolor</p:attrName>
                                        </p:attrNameLst>
                                      </p:cBhvr>
                                      <p:to>
                                        <a:schemeClr val="bg1"/>
                                      </p:to>
                                    </p:animClr>
                                    <p:set>
                                      <p:cBhvr>
                                        <p:cTn id="32" dur="500" autoRev="1" fill="remove"/>
                                        <p:tgtEl>
                                          <p:spTgt spid="10"/>
                                        </p:tgtEl>
                                        <p:attrNameLst>
                                          <p:attrName>fill.type</p:attrName>
                                        </p:attrNameLst>
                                      </p:cBhvr>
                                      <p:to>
                                        <p:strVal val="solid"/>
                                      </p:to>
                                    </p:set>
                                    <p:set>
                                      <p:cBhvr>
                                        <p:cTn id="33" dur="500" autoRev="1" fill="remove"/>
                                        <p:tgtEl>
                                          <p:spTgt spid="10"/>
                                        </p:tgtEl>
                                        <p:attrNameLst>
                                          <p:attrName>fill.on</p:attrName>
                                        </p:attrNameLst>
                                      </p:cBhvr>
                                      <p:to>
                                        <p:strVal val="true"/>
                                      </p:to>
                                    </p:set>
                                  </p:childTnLst>
                                </p:cTn>
                              </p:par>
                              <p:par>
                                <p:cTn id="34" presetID="27" presetClass="emph" presetSubtype="0" fill="remove" grpId="0" nodeType="withEffect">
                                  <p:stCondLst>
                                    <p:cond delay="1000"/>
                                  </p:stCondLst>
                                  <p:childTnLst>
                                    <p:animClr clrSpc="rgb" dir="cw">
                                      <p:cBhvr override="childStyle">
                                        <p:cTn id="35" dur="500" autoRev="1" fill="remove"/>
                                        <p:tgtEl>
                                          <p:spTgt spid="14"/>
                                        </p:tgtEl>
                                        <p:attrNameLst>
                                          <p:attrName>style.color</p:attrName>
                                        </p:attrNameLst>
                                      </p:cBhvr>
                                      <p:to>
                                        <a:schemeClr val="bg1"/>
                                      </p:to>
                                    </p:animClr>
                                    <p:animClr clrSpc="rgb" dir="cw">
                                      <p:cBhvr>
                                        <p:cTn id="36" dur="500" autoRev="1" fill="remove"/>
                                        <p:tgtEl>
                                          <p:spTgt spid="14"/>
                                        </p:tgtEl>
                                        <p:attrNameLst>
                                          <p:attrName>fillcolor</p:attrName>
                                        </p:attrNameLst>
                                      </p:cBhvr>
                                      <p:to>
                                        <a:schemeClr val="bg1"/>
                                      </p:to>
                                    </p:animClr>
                                    <p:set>
                                      <p:cBhvr>
                                        <p:cTn id="37" dur="500" autoRev="1" fill="remove"/>
                                        <p:tgtEl>
                                          <p:spTgt spid="14"/>
                                        </p:tgtEl>
                                        <p:attrNameLst>
                                          <p:attrName>fill.type</p:attrName>
                                        </p:attrNameLst>
                                      </p:cBhvr>
                                      <p:to>
                                        <p:strVal val="solid"/>
                                      </p:to>
                                    </p:set>
                                    <p:set>
                                      <p:cBhvr>
                                        <p:cTn id="38" dur="500" autoRev="1" fill="remove"/>
                                        <p:tgtEl>
                                          <p:spTgt spid="14"/>
                                        </p:tgtEl>
                                        <p:attrNameLst>
                                          <p:attrName>fill.on</p:attrName>
                                        </p:attrNameLst>
                                      </p:cBhvr>
                                      <p:to>
                                        <p:strVal val="true"/>
                                      </p:to>
                                    </p:set>
                                  </p:childTnLst>
                                </p:cTn>
                              </p:par>
                              <p:par>
                                <p:cTn id="39" presetID="27" presetClass="emph" presetSubtype="0" fill="remove" grpId="0" nodeType="withEffect">
                                  <p:stCondLst>
                                    <p:cond delay="1000"/>
                                  </p:stCondLst>
                                  <p:childTnLst>
                                    <p:animClr clrSpc="rgb" dir="cw">
                                      <p:cBhvr override="childStyle">
                                        <p:cTn id="40" dur="500" autoRev="1" fill="remove"/>
                                        <p:tgtEl>
                                          <p:spTgt spid="15"/>
                                        </p:tgtEl>
                                        <p:attrNameLst>
                                          <p:attrName>style.color</p:attrName>
                                        </p:attrNameLst>
                                      </p:cBhvr>
                                      <p:to>
                                        <a:schemeClr val="bg1"/>
                                      </p:to>
                                    </p:animClr>
                                    <p:animClr clrSpc="rgb" dir="cw">
                                      <p:cBhvr>
                                        <p:cTn id="41" dur="500" autoRev="1" fill="remove"/>
                                        <p:tgtEl>
                                          <p:spTgt spid="15"/>
                                        </p:tgtEl>
                                        <p:attrNameLst>
                                          <p:attrName>fillcolor</p:attrName>
                                        </p:attrNameLst>
                                      </p:cBhvr>
                                      <p:to>
                                        <a:schemeClr val="bg1"/>
                                      </p:to>
                                    </p:animClr>
                                    <p:set>
                                      <p:cBhvr>
                                        <p:cTn id="42" dur="500" autoRev="1" fill="remove"/>
                                        <p:tgtEl>
                                          <p:spTgt spid="15"/>
                                        </p:tgtEl>
                                        <p:attrNameLst>
                                          <p:attrName>fill.type</p:attrName>
                                        </p:attrNameLst>
                                      </p:cBhvr>
                                      <p:to>
                                        <p:strVal val="solid"/>
                                      </p:to>
                                    </p:set>
                                    <p:set>
                                      <p:cBhvr>
                                        <p:cTn id="43" dur="500" autoRev="1" fill="remove"/>
                                        <p:tgtEl>
                                          <p:spTgt spid="15"/>
                                        </p:tgtEl>
                                        <p:attrNameLst>
                                          <p:attrName>fill.on</p:attrName>
                                        </p:attrNameLst>
                                      </p:cBhvr>
                                      <p:to>
                                        <p:strVal val="true"/>
                                      </p:to>
                                    </p:set>
                                  </p:childTnLst>
                                </p:cTn>
                              </p:par>
                            </p:childTnLst>
                          </p:cTn>
                        </p:par>
                        <p:par>
                          <p:cTn id="44" fill="hold">
                            <p:stCondLst>
                              <p:cond delay="7501"/>
                            </p:stCondLst>
                            <p:childTnLst>
                              <p:par>
                                <p:cTn id="45" presetID="27" presetClass="emph" presetSubtype="0" fill="remove" grpId="0" nodeType="afterEffect">
                                  <p:stCondLst>
                                    <p:cond delay="1000"/>
                                  </p:stCondLst>
                                  <p:childTnLst>
                                    <p:animClr clrSpc="rgb" dir="cw">
                                      <p:cBhvr override="childStyle">
                                        <p:cTn id="46" dur="500" autoRev="1" fill="remove"/>
                                        <p:tgtEl>
                                          <p:spTgt spid="8"/>
                                        </p:tgtEl>
                                        <p:attrNameLst>
                                          <p:attrName>style.color</p:attrName>
                                        </p:attrNameLst>
                                      </p:cBhvr>
                                      <p:to>
                                        <a:schemeClr val="bg1"/>
                                      </p:to>
                                    </p:animClr>
                                    <p:animClr clrSpc="rgb" dir="cw">
                                      <p:cBhvr>
                                        <p:cTn id="47" dur="500" autoRev="1" fill="remove"/>
                                        <p:tgtEl>
                                          <p:spTgt spid="8"/>
                                        </p:tgtEl>
                                        <p:attrNameLst>
                                          <p:attrName>fillcolor</p:attrName>
                                        </p:attrNameLst>
                                      </p:cBhvr>
                                      <p:to>
                                        <a:schemeClr val="bg1"/>
                                      </p:to>
                                    </p:animClr>
                                    <p:set>
                                      <p:cBhvr>
                                        <p:cTn id="48" dur="500" autoRev="1" fill="remove"/>
                                        <p:tgtEl>
                                          <p:spTgt spid="8"/>
                                        </p:tgtEl>
                                        <p:attrNameLst>
                                          <p:attrName>fill.type</p:attrName>
                                        </p:attrNameLst>
                                      </p:cBhvr>
                                      <p:to>
                                        <p:strVal val="solid"/>
                                      </p:to>
                                    </p:set>
                                    <p:set>
                                      <p:cBhvr>
                                        <p:cTn id="49" dur="500" autoRev="1" fill="remove"/>
                                        <p:tgtEl>
                                          <p:spTgt spid="8"/>
                                        </p:tgtEl>
                                        <p:attrNameLst>
                                          <p:attrName>fill.on</p:attrName>
                                        </p:attrNameLst>
                                      </p:cBhvr>
                                      <p:to>
                                        <p:strVal val="true"/>
                                      </p:to>
                                    </p:set>
                                  </p:childTnLst>
                                </p:cTn>
                              </p:par>
                            </p:childTnLst>
                          </p:cTn>
                        </p:par>
                        <p:par>
                          <p:cTn id="50" fill="hold">
                            <p:stCondLst>
                              <p:cond delay="9501"/>
                            </p:stCondLst>
                            <p:childTnLst>
                              <p:par>
                                <p:cTn id="51" presetID="6" presetClass="emph" presetSubtype="0" fill="remove" grpId="0" nodeType="afterEffect">
                                  <p:stCondLst>
                                    <p:cond delay="500"/>
                                  </p:stCondLst>
                                  <p:childTnLst>
                                    <p:animScale>
                                      <p:cBhvr>
                                        <p:cTn id="52" dur="1000" fill="hold"/>
                                        <p:tgtEl>
                                          <p:spTgt spid="11"/>
                                        </p:tgtEl>
                                      </p:cBhvr>
                                      <p:by x="150000" y="150000"/>
                                    </p:animScale>
                                  </p:childTnLst>
                                </p:cTn>
                              </p:par>
                            </p:childTnLst>
                          </p:cTn>
                        </p:par>
                        <p:par>
                          <p:cTn id="53" fill="hold">
                            <p:stCondLst>
                              <p:cond delay="11001"/>
                            </p:stCondLst>
                            <p:childTnLst>
                              <p:par>
                                <p:cTn id="54" presetID="6" presetClass="emph" presetSubtype="0" fill="remove" grpId="0" nodeType="afterEffect">
                                  <p:stCondLst>
                                    <p:cond delay="0"/>
                                  </p:stCondLst>
                                  <p:childTnLst>
                                    <p:animScale>
                                      <p:cBhvr>
                                        <p:cTn id="55" dur="1000" fill="hold"/>
                                        <p:tgtEl>
                                          <p:spTgt spid="12"/>
                                        </p:tgtEl>
                                      </p:cBhvr>
                                      <p:by x="150000" y="150000"/>
                                    </p:animScale>
                                  </p:childTnLst>
                                </p:cTn>
                              </p:par>
                            </p:childTnLst>
                          </p:cTn>
                        </p:par>
                        <p:par>
                          <p:cTn id="56" fill="hold">
                            <p:stCondLst>
                              <p:cond delay="12001"/>
                            </p:stCondLst>
                            <p:childTnLst>
                              <p:par>
                                <p:cTn id="57" presetID="6" presetClass="emph" presetSubtype="0" fill="remove" grpId="1" nodeType="afterEffect">
                                  <p:stCondLst>
                                    <p:cond delay="0"/>
                                  </p:stCondLst>
                                  <p:childTnLst>
                                    <p:animScale>
                                      <p:cBhvr>
                                        <p:cTn id="58" dur="1000" fill="hold"/>
                                        <p:tgtEl>
                                          <p:spTgt spid="13"/>
                                        </p:tgtEl>
                                      </p:cBhvr>
                                      <p:by x="150000" y="150000"/>
                                    </p:animScale>
                                  </p:childTnLst>
                                </p:cTn>
                              </p:par>
                            </p:childTnLst>
                          </p:cTn>
                        </p:par>
                        <p:par>
                          <p:cTn id="59" fill="hold">
                            <p:stCondLst>
                              <p:cond delay="13001"/>
                            </p:stCondLst>
                            <p:childTnLst>
                              <p:par>
                                <p:cTn id="60" presetID="3" presetClass="entr" presetSubtype="10" fill="hold" nodeType="afterEffect">
                                  <p:stCondLst>
                                    <p:cond delay="0"/>
                                  </p:stCondLst>
                                  <p:childTnLst>
                                    <p:set>
                                      <p:cBhvr>
                                        <p:cTn id="61" dur="1" fill="hold">
                                          <p:stCondLst>
                                            <p:cond delay="0"/>
                                          </p:stCondLst>
                                        </p:cTn>
                                        <p:tgtEl>
                                          <p:spTgt spid="2"/>
                                        </p:tgtEl>
                                        <p:attrNameLst>
                                          <p:attrName>style.visibility</p:attrName>
                                        </p:attrNameLst>
                                      </p:cBhvr>
                                      <p:to>
                                        <p:strVal val="visible"/>
                                      </p:to>
                                    </p:set>
                                    <p:animEffect transition="in" filter="blinds(horizontal)">
                                      <p:cBhvr>
                                        <p:cTn id="62" dur="500"/>
                                        <p:tgtEl>
                                          <p:spTgt spid="2"/>
                                        </p:tgtEl>
                                      </p:cBhvr>
                                    </p:animEffect>
                                  </p:childTnLst>
                                </p:cTn>
                              </p:par>
                            </p:childTnLst>
                          </p:cTn>
                        </p:par>
                        <p:par>
                          <p:cTn id="63" fill="hold">
                            <p:stCondLst>
                              <p:cond delay="13501"/>
                            </p:stCondLst>
                            <p:childTnLst>
                              <p:par>
                                <p:cTn id="64" presetID="1" presetClass="entr" presetSubtype="0" fill="hold" grpId="0" nodeType="afterEffect">
                                  <p:stCondLst>
                                    <p:cond delay="1000"/>
                                  </p:stCondLst>
                                  <p:childTnLst>
                                    <p:set>
                                      <p:cBhvr>
                                        <p:cTn id="65"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66" fill="hold" display="0">
                  <p:stCondLst>
                    <p:cond delay="indefinite"/>
                  </p:stCondLst>
                  <p:endCondLst>
                    <p:cond evt="onStopAudio" delay="0">
                      <p:tgtEl>
                        <p:sldTgt/>
                      </p:tgtEl>
                    </p:cond>
                  </p:endCondLst>
                </p:cTn>
                <p:tgtEl>
                  <p:spTgt spid="30"/>
                </p:tgtEl>
              </p:cMediaNode>
            </p:audio>
          </p:childTnLst>
        </p:cTn>
      </p:par>
    </p:tnLst>
    <p:bldLst>
      <p:bldP spid="5" grpId="0" animBg="1"/>
      <p:bldP spid="8" grpId="0" animBg="1"/>
      <p:bldP spid="11" grpId="0"/>
      <p:bldP spid="13" grpId="0"/>
      <p:bldP spid="13" grpId="1"/>
      <p:bldP spid="3" grpId="0"/>
      <p:bldP spid="12" grpId="0"/>
      <p:bldP spid="6" grpId="0" animBg="1"/>
      <p:bldP spid="7" grpId="0" animBg="1"/>
      <p:bldP spid="10" grpId="0" animBg="1"/>
      <p:bldP spid="14" grpId="0" animBg="1"/>
      <p:bldP spid="15" grpId="0"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16</TotalTime>
  <Words>121</Words>
  <Application>Microsoft Office PowerPoint</Application>
  <PresentationFormat>Widescreen</PresentationFormat>
  <Paragraphs>62</Paragraphs>
  <Slides>17</Slides>
  <Notes>0</Notes>
  <HiddenSlides>0</HiddenSlides>
  <MMClips>16</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17</vt:i4>
      </vt:variant>
    </vt:vector>
  </HeadingPairs>
  <TitlesOfParts>
    <vt:vector size="22" baseType="lpstr">
      <vt:lpstr>Aptos</vt:lpstr>
      <vt:lpstr>Aptos Display</vt:lpstr>
      <vt:lpstr>Arial</vt:lpstr>
      <vt:lpstr>Times New Roman</vt:lpstr>
      <vt:lpstr>Office Theme</vt:lpstr>
      <vt:lpstr>Dot Number Total  Lesson 19 – Count Up from the  Bigger Number</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Poncy, Brian</dc:creator>
  <cp:lastModifiedBy>Poncy, Brian</cp:lastModifiedBy>
  <cp:revision>1</cp:revision>
  <dcterms:created xsi:type="dcterms:W3CDTF">2025-08-10T19:19:47Z</dcterms:created>
  <dcterms:modified xsi:type="dcterms:W3CDTF">2025-08-13T05:34:23Z</dcterms:modified>
</cp:coreProperties>
</file>