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1" r:id="rId4"/>
    <p:sldId id="259" r:id="rId5"/>
    <p:sldId id="263" r:id="rId6"/>
    <p:sldId id="264" r:id="rId7"/>
    <p:sldId id="256" r:id="rId8"/>
    <p:sldId id="260" r:id="rId9"/>
    <p:sldId id="265" r:id="rId10"/>
    <p:sldId id="266" r:id="rId11"/>
    <p:sldId id="267" r:id="rId12"/>
    <p:sldId id="268" r:id="rId13"/>
    <p:sldId id="269" r:id="rId14"/>
    <p:sldId id="270" r:id="rId15"/>
    <p:sldId id="271" r:id="rId16"/>
    <p:sldId id="272" r:id="rId17"/>
    <p:sldId id="273" r:id="rId18"/>
    <p:sldId id="274" r:id="rId19"/>
    <p:sldId id="289" r:id="rId20"/>
    <p:sldId id="275" r:id="rId21"/>
    <p:sldId id="288" r:id="rId22"/>
    <p:sldId id="277" r:id="rId23"/>
    <p:sldId id="278" r:id="rId24"/>
    <p:sldId id="279" r:id="rId25"/>
    <p:sldId id="349" r:id="rId26"/>
    <p:sldId id="346"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59EAC1-607A-460E-82E3-AF079BCF47EF}" v="3" dt="2025-08-05T07:25:24.7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E90C470E-11FF-4BF8-9A37-754BC2CE87F5}"/>
    <pc:docChg chg="custSel modSld">
      <pc:chgData name="Poncy, Brian" userId="002c98f0-3707-44e7-b27e-58ac2885d61f" providerId="ADAL" clId="{E90C470E-11FF-4BF8-9A37-754BC2CE87F5}" dt="2025-07-31T06:59:15.764" v="26" actId="20577"/>
      <pc:docMkLst>
        <pc:docMk/>
      </pc:docMkLst>
      <pc:sldChg chg="modSp mod">
        <pc:chgData name="Poncy, Brian" userId="002c98f0-3707-44e7-b27e-58ac2885d61f" providerId="ADAL" clId="{E90C470E-11FF-4BF8-9A37-754BC2CE87F5}" dt="2025-07-31T06:59:15.764" v="26" actId="20577"/>
        <pc:sldMkLst>
          <pc:docMk/>
          <pc:sldMk cId="1152498174" sldId="257"/>
        </pc:sldMkLst>
        <pc:spChg chg="mod">
          <ac:chgData name="Poncy, Brian" userId="002c98f0-3707-44e7-b27e-58ac2885d61f" providerId="ADAL" clId="{E90C470E-11FF-4BF8-9A37-754BC2CE87F5}" dt="2025-07-31T06:59:15.764" v="26" actId="20577"/>
          <ac:spMkLst>
            <pc:docMk/>
            <pc:sldMk cId="1152498174" sldId="257"/>
            <ac:spMk id="2" creationId="{7D11E6F9-48A4-0F48-121D-CA789C12D048}"/>
          </ac:spMkLst>
        </pc:spChg>
      </pc:sldChg>
    </pc:docChg>
  </pc:docChgLst>
  <pc:docChgLst>
    <pc:chgData name="Poncy, Brian" userId="002c98f0-3707-44e7-b27e-58ac2885d61f" providerId="ADAL" clId="{A159EAC1-607A-460E-82E3-AF079BCF47EF}"/>
    <pc:docChg chg="addSld delSld modSld">
      <pc:chgData name="Poncy, Brian" userId="002c98f0-3707-44e7-b27e-58ac2885d61f" providerId="ADAL" clId="{A159EAC1-607A-460E-82E3-AF079BCF47EF}" dt="2025-08-05T07:25:26.614" v="12" actId="47"/>
      <pc:docMkLst>
        <pc:docMk/>
      </pc:docMkLst>
      <pc:sldChg chg="modSp mod">
        <pc:chgData name="Poncy, Brian" userId="002c98f0-3707-44e7-b27e-58ac2885d61f" providerId="ADAL" clId="{A159EAC1-607A-460E-82E3-AF079BCF47EF}" dt="2025-07-31T07:31:49.072" v="0" actId="20577"/>
        <pc:sldMkLst>
          <pc:docMk/>
          <pc:sldMk cId="1152498174" sldId="257"/>
        </pc:sldMkLst>
        <pc:spChg chg="mod">
          <ac:chgData name="Poncy, Brian" userId="002c98f0-3707-44e7-b27e-58ac2885d61f" providerId="ADAL" clId="{A159EAC1-607A-460E-82E3-AF079BCF47EF}" dt="2025-07-31T07:31:49.072" v="0" actId="20577"/>
          <ac:spMkLst>
            <pc:docMk/>
            <pc:sldMk cId="1152498174" sldId="257"/>
            <ac:spMk id="2" creationId="{7D11E6F9-48A4-0F48-121D-CA789C12D048}"/>
          </ac:spMkLst>
        </pc:spChg>
      </pc:sldChg>
      <pc:sldChg chg="del">
        <pc:chgData name="Poncy, Brian" userId="002c98f0-3707-44e7-b27e-58ac2885d61f" providerId="ADAL" clId="{A159EAC1-607A-460E-82E3-AF079BCF47EF}" dt="2025-07-31T07:31:57.569" v="8" actId="47"/>
        <pc:sldMkLst>
          <pc:docMk/>
          <pc:sldMk cId="963451667" sldId="280"/>
        </pc:sldMkLst>
      </pc:sldChg>
      <pc:sldChg chg="del">
        <pc:chgData name="Poncy, Brian" userId="002c98f0-3707-44e7-b27e-58ac2885d61f" providerId="ADAL" clId="{A159EAC1-607A-460E-82E3-AF079BCF47EF}" dt="2025-07-31T07:31:56.434" v="6" actId="47"/>
        <pc:sldMkLst>
          <pc:docMk/>
          <pc:sldMk cId="3732658777" sldId="281"/>
        </pc:sldMkLst>
      </pc:sldChg>
      <pc:sldChg chg="del">
        <pc:chgData name="Poncy, Brian" userId="002c98f0-3707-44e7-b27e-58ac2885d61f" providerId="ADAL" clId="{A159EAC1-607A-460E-82E3-AF079BCF47EF}" dt="2025-07-31T07:31:55.981" v="5" actId="47"/>
        <pc:sldMkLst>
          <pc:docMk/>
          <pc:sldMk cId="2364043098" sldId="282"/>
        </pc:sldMkLst>
      </pc:sldChg>
      <pc:sldChg chg="del">
        <pc:chgData name="Poncy, Brian" userId="002c98f0-3707-44e7-b27e-58ac2885d61f" providerId="ADAL" clId="{A159EAC1-607A-460E-82E3-AF079BCF47EF}" dt="2025-07-31T07:31:55.649" v="3" actId="47"/>
        <pc:sldMkLst>
          <pc:docMk/>
          <pc:sldMk cId="920667098" sldId="283"/>
        </pc:sldMkLst>
      </pc:sldChg>
      <pc:sldChg chg="del">
        <pc:chgData name="Poncy, Brian" userId="002c98f0-3707-44e7-b27e-58ac2885d61f" providerId="ADAL" clId="{A159EAC1-607A-460E-82E3-AF079BCF47EF}" dt="2025-07-31T07:31:55.314" v="2" actId="47"/>
        <pc:sldMkLst>
          <pc:docMk/>
          <pc:sldMk cId="2811020970" sldId="284"/>
        </pc:sldMkLst>
      </pc:sldChg>
      <pc:sldChg chg="del">
        <pc:chgData name="Poncy, Brian" userId="002c98f0-3707-44e7-b27e-58ac2885d61f" providerId="ADAL" clId="{A159EAC1-607A-460E-82E3-AF079BCF47EF}" dt="2025-07-31T07:31:54.965" v="1" actId="47"/>
        <pc:sldMkLst>
          <pc:docMk/>
          <pc:sldMk cId="3957551972" sldId="285"/>
        </pc:sldMkLst>
      </pc:sldChg>
      <pc:sldChg chg="del">
        <pc:chgData name="Poncy, Brian" userId="002c98f0-3707-44e7-b27e-58ac2885d61f" providerId="ADAL" clId="{A159EAC1-607A-460E-82E3-AF079BCF47EF}" dt="2025-07-31T07:31:56.826" v="7" actId="47"/>
        <pc:sldMkLst>
          <pc:docMk/>
          <pc:sldMk cId="3382736771" sldId="286"/>
        </pc:sldMkLst>
      </pc:sldChg>
      <pc:sldChg chg="del">
        <pc:chgData name="Poncy, Brian" userId="002c98f0-3707-44e7-b27e-58ac2885d61f" providerId="ADAL" clId="{A159EAC1-607A-460E-82E3-AF079BCF47EF}" dt="2025-07-31T07:31:55.825" v="4" actId="47"/>
        <pc:sldMkLst>
          <pc:docMk/>
          <pc:sldMk cId="2810539680" sldId="287"/>
        </pc:sldMkLst>
      </pc:sldChg>
      <pc:sldChg chg="add">
        <pc:chgData name="Poncy, Brian" userId="002c98f0-3707-44e7-b27e-58ac2885d61f" providerId="ADAL" clId="{A159EAC1-607A-460E-82E3-AF079BCF47EF}" dt="2025-07-31T07:32:05.725" v="10"/>
        <pc:sldMkLst>
          <pc:docMk/>
          <pc:sldMk cId="3241118567" sldId="346"/>
        </pc:sldMkLst>
      </pc:sldChg>
      <pc:sldChg chg="add del">
        <pc:chgData name="Poncy, Brian" userId="002c98f0-3707-44e7-b27e-58ac2885d61f" providerId="ADAL" clId="{A159EAC1-607A-460E-82E3-AF079BCF47EF}" dt="2025-08-05T07:25:26.614" v="12" actId="47"/>
        <pc:sldMkLst>
          <pc:docMk/>
          <pc:sldMk cId="1893265182" sldId="348"/>
        </pc:sldMkLst>
      </pc:sldChg>
      <pc:sldChg chg="add">
        <pc:chgData name="Poncy, Brian" userId="002c98f0-3707-44e7-b27e-58ac2885d61f" providerId="ADAL" clId="{A159EAC1-607A-460E-82E3-AF079BCF47EF}" dt="2025-08-05T07:25:24.779" v="11"/>
        <pc:sldMkLst>
          <pc:docMk/>
          <pc:sldMk cId="2991714135"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87862-9BEA-0889-1AFC-91445ABB3D9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D926E9-182E-1940-381A-F5B96408CF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45F430B-D752-684A-5696-E5CA093C2489}"/>
              </a:ext>
            </a:extLst>
          </p:cNvPr>
          <p:cNvSpPr>
            <a:spLocks noGrp="1"/>
          </p:cNvSpPr>
          <p:nvPr>
            <p:ph type="dt" sz="half" idx="10"/>
          </p:nvPr>
        </p:nvSpPr>
        <p:spPr/>
        <p:txBody>
          <a:bodyPr/>
          <a:lstStyle/>
          <a:p>
            <a:fld id="{4278428A-26D7-4DD0-9B72-412C174794C4}" type="datetimeFigureOut">
              <a:rPr lang="en-US" smtClean="0"/>
              <a:t>8/5/2025</a:t>
            </a:fld>
            <a:endParaRPr lang="en-US"/>
          </a:p>
        </p:txBody>
      </p:sp>
      <p:sp>
        <p:nvSpPr>
          <p:cNvPr id="5" name="Footer Placeholder 4">
            <a:extLst>
              <a:ext uri="{FF2B5EF4-FFF2-40B4-BE49-F238E27FC236}">
                <a16:creationId xmlns:a16="http://schemas.microsoft.com/office/drawing/2014/main" id="{84D85900-21F8-32E4-D598-914E2853B3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235C89-299E-032E-D8AB-7CBED4B0353D}"/>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3046923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D38B9-815B-6D41-960C-BB867486321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230DDD-D703-D19F-AFD8-15D1BA3D21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28E67E-4A98-811E-30EF-407D3FBA3446}"/>
              </a:ext>
            </a:extLst>
          </p:cNvPr>
          <p:cNvSpPr>
            <a:spLocks noGrp="1"/>
          </p:cNvSpPr>
          <p:nvPr>
            <p:ph type="dt" sz="half" idx="10"/>
          </p:nvPr>
        </p:nvSpPr>
        <p:spPr/>
        <p:txBody>
          <a:bodyPr/>
          <a:lstStyle/>
          <a:p>
            <a:fld id="{4278428A-26D7-4DD0-9B72-412C174794C4}" type="datetimeFigureOut">
              <a:rPr lang="en-US" smtClean="0"/>
              <a:t>8/5/2025</a:t>
            </a:fld>
            <a:endParaRPr lang="en-US"/>
          </a:p>
        </p:txBody>
      </p:sp>
      <p:sp>
        <p:nvSpPr>
          <p:cNvPr id="5" name="Footer Placeholder 4">
            <a:extLst>
              <a:ext uri="{FF2B5EF4-FFF2-40B4-BE49-F238E27FC236}">
                <a16:creationId xmlns:a16="http://schemas.microsoft.com/office/drawing/2014/main" id="{B2EB8378-56C5-910B-AA1D-F8FB074F37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CC0CA7-DF5D-6055-519F-DF3F4CDAE44B}"/>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37986905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FC4F153-67E6-556C-0D7F-2948BFCD8BB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7AD6C6C-92C6-AD1C-F23A-517982CF580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01C9F5-255C-6468-142D-1CF427114C0F}"/>
              </a:ext>
            </a:extLst>
          </p:cNvPr>
          <p:cNvSpPr>
            <a:spLocks noGrp="1"/>
          </p:cNvSpPr>
          <p:nvPr>
            <p:ph type="dt" sz="half" idx="10"/>
          </p:nvPr>
        </p:nvSpPr>
        <p:spPr/>
        <p:txBody>
          <a:bodyPr/>
          <a:lstStyle/>
          <a:p>
            <a:fld id="{4278428A-26D7-4DD0-9B72-412C174794C4}" type="datetimeFigureOut">
              <a:rPr lang="en-US" smtClean="0"/>
              <a:t>8/5/2025</a:t>
            </a:fld>
            <a:endParaRPr lang="en-US"/>
          </a:p>
        </p:txBody>
      </p:sp>
      <p:sp>
        <p:nvSpPr>
          <p:cNvPr id="5" name="Footer Placeholder 4">
            <a:extLst>
              <a:ext uri="{FF2B5EF4-FFF2-40B4-BE49-F238E27FC236}">
                <a16:creationId xmlns:a16="http://schemas.microsoft.com/office/drawing/2014/main" id="{2E4D0AF5-B8AB-C580-F05D-DD41BD89E5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734BBF-4CD9-BABD-EFB0-D134E0A22EC4}"/>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707050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281F7-68DC-49A6-9A9A-BD933117F9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4797CC-11CA-769E-053B-0431F452AC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1C3A1B-C814-0EBE-2635-D313C6158055}"/>
              </a:ext>
            </a:extLst>
          </p:cNvPr>
          <p:cNvSpPr>
            <a:spLocks noGrp="1"/>
          </p:cNvSpPr>
          <p:nvPr>
            <p:ph type="dt" sz="half" idx="10"/>
          </p:nvPr>
        </p:nvSpPr>
        <p:spPr/>
        <p:txBody>
          <a:bodyPr/>
          <a:lstStyle/>
          <a:p>
            <a:fld id="{4278428A-26D7-4DD0-9B72-412C174794C4}" type="datetimeFigureOut">
              <a:rPr lang="en-US" smtClean="0"/>
              <a:t>8/5/2025</a:t>
            </a:fld>
            <a:endParaRPr lang="en-US"/>
          </a:p>
        </p:txBody>
      </p:sp>
      <p:sp>
        <p:nvSpPr>
          <p:cNvPr id="5" name="Footer Placeholder 4">
            <a:extLst>
              <a:ext uri="{FF2B5EF4-FFF2-40B4-BE49-F238E27FC236}">
                <a16:creationId xmlns:a16="http://schemas.microsoft.com/office/drawing/2014/main" id="{8EBA3163-0E34-16C0-05F6-13F889FFAD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06C8D9-7F33-CB18-9954-53AE0FBE501C}"/>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2380328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FD2A5-1B3A-5726-7AC0-AC65DB0F795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B75987-CC17-0EA4-B19F-3121575AD5A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D04146A-A407-0FAF-784F-68ED00AEE937}"/>
              </a:ext>
            </a:extLst>
          </p:cNvPr>
          <p:cNvSpPr>
            <a:spLocks noGrp="1"/>
          </p:cNvSpPr>
          <p:nvPr>
            <p:ph type="dt" sz="half" idx="10"/>
          </p:nvPr>
        </p:nvSpPr>
        <p:spPr/>
        <p:txBody>
          <a:bodyPr/>
          <a:lstStyle/>
          <a:p>
            <a:fld id="{4278428A-26D7-4DD0-9B72-412C174794C4}" type="datetimeFigureOut">
              <a:rPr lang="en-US" smtClean="0"/>
              <a:t>8/5/2025</a:t>
            </a:fld>
            <a:endParaRPr lang="en-US"/>
          </a:p>
        </p:txBody>
      </p:sp>
      <p:sp>
        <p:nvSpPr>
          <p:cNvPr id="5" name="Footer Placeholder 4">
            <a:extLst>
              <a:ext uri="{FF2B5EF4-FFF2-40B4-BE49-F238E27FC236}">
                <a16:creationId xmlns:a16="http://schemas.microsoft.com/office/drawing/2014/main" id="{AC7B3D77-A794-3A25-F1D4-A2BB81C609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C1A92C-38BB-299D-A1A7-1F71CE203B43}"/>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4256496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FDFB1-2848-8C34-6D5A-4AC6787A33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70874F-C5CD-0A91-6DBA-E942E1F60FF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7F8D135-EDFB-68D9-1F02-F102D19DCC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EEF76D-0AAD-2331-8BD5-D0A92553606D}"/>
              </a:ext>
            </a:extLst>
          </p:cNvPr>
          <p:cNvSpPr>
            <a:spLocks noGrp="1"/>
          </p:cNvSpPr>
          <p:nvPr>
            <p:ph type="dt" sz="half" idx="10"/>
          </p:nvPr>
        </p:nvSpPr>
        <p:spPr/>
        <p:txBody>
          <a:bodyPr/>
          <a:lstStyle/>
          <a:p>
            <a:fld id="{4278428A-26D7-4DD0-9B72-412C174794C4}" type="datetimeFigureOut">
              <a:rPr lang="en-US" smtClean="0"/>
              <a:t>8/5/2025</a:t>
            </a:fld>
            <a:endParaRPr lang="en-US"/>
          </a:p>
        </p:txBody>
      </p:sp>
      <p:sp>
        <p:nvSpPr>
          <p:cNvPr id="6" name="Footer Placeholder 5">
            <a:extLst>
              <a:ext uri="{FF2B5EF4-FFF2-40B4-BE49-F238E27FC236}">
                <a16:creationId xmlns:a16="http://schemas.microsoft.com/office/drawing/2014/main" id="{2729EA86-D138-2AD4-B456-EE88048C79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0F64A9-03D6-2ABC-90B8-777A7683C759}"/>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1760333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7FC3D-14E7-610E-248C-72AD2647E35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FC6D193-7CE0-707F-459F-FD7F7CC290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CC9EB7B-6A0B-8D58-FE14-C9819763891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550A4D3-E1D2-59EC-B347-1EF13E1BDCE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E108073-DFAD-4EE1-A6E3-1EB2B9AEB71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43176F3-706B-6F94-67E4-F8E620279686}"/>
              </a:ext>
            </a:extLst>
          </p:cNvPr>
          <p:cNvSpPr>
            <a:spLocks noGrp="1"/>
          </p:cNvSpPr>
          <p:nvPr>
            <p:ph type="dt" sz="half" idx="10"/>
          </p:nvPr>
        </p:nvSpPr>
        <p:spPr/>
        <p:txBody>
          <a:bodyPr/>
          <a:lstStyle/>
          <a:p>
            <a:fld id="{4278428A-26D7-4DD0-9B72-412C174794C4}" type="datetimeFigureOut">
              <a:rPr lang="en-US" smtClean="0"/>
              <a:t>8/5/2025</a:t>
            </a:fld>
            <a:endParaRPr lang="en-US"/>
          </a:p>
        </p:txBody>
      </p:sp>
      <p:sp>
        <p:nvSpPr>
          <p:cNvPr id="8" name="Footer Placeholder 7">
            <a:extLst>
              <a:ext uri="{FF2B5EF4-FFF2-40B4-BE49-F238E27FC236}">
                <a16:creationId xmlns:a16="http://schemas.microsoft.com/office/drawing/2014/main" id="{6EEC20E6-183D-EB0C-A9D3-90BC1DECD47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16595CB-5D3B-7F1A-2A21-D8D38DD1CAEE}"/>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2442335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325A8-AB96-A80C-6DF9-72BF651851C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749238-0A47-DB81-3C87-3A79FA681633}"/>
              </a:ext>
            </a:extLst>
          </p:cNvPr>
          <p:cNvSpPr>
            <a:spLocks noGrp="1"/>
          </p:cNvSpPr>
          <p:nvPr>
            <p:ph type="dt" sz="half" idx="10"/>
          </p:nvPr>
        </p:nvSpPr>
        <p:spPr/>
        <p:txBody>
          <a:bodyPr/>
          <a:lstStyle/>
          <a:p>
            <a:fld id="{4278428A-26D7-4DD0-9B72-412C174794C4}" type="datetimeFigureOut">
              <a:rPr lang="en-US" smtClean="0"/>
              <a:t>8/5/2025</a:t>
            </a:fld>
            <a:endParaRPr lang="en-US"/>
          </a:p>
        </p:txBody>
      </p:sp>
      <p:sp>
        <p:nvSpPr>
          <p:cNvPr id="4" name="Footer Placeholder 3">
            <a:extLst>
              <a:ext uri="{FF2B5EF4-FFF2-40B4-BE49-F238E27FC236}">
                <a16:creationId xmlns:a16="http://schemas.microsoft.com/office/drawing/2014/main" id="{4982845C-AC25-F0B1-4F10-A9C7D93C59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C40A5B-4026-47F4-5460-699BCDB5EF6D}"/>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938879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B4F705-9C5B-3598-FED4-DABC99C80F28}"/>
              </a:ext>
            </a:extLst>
          </p:cNvPr>
          <p:cNvSpPr>
            <a:spLocks noGrp="1"/>
          </p:cNvSpPr>
          <p:nvPr>
            <p:ph type="dt" sz="half" idx="10"/>
          </p:nvPr>
        </p:nvSpPr>
        <p:spPr/>
        <p:txBody>
          <a:bodyPr/>
          <a:lstStyle/>
          <a:p>
            <a:fld id="{4278428A-26D7-4DD0-9B72-412C174794C4}" type="datetimeFigureOut">
              <a:rPr lang="en-US" smtClean="0"/>
              <a:t>8/5/2025</a:t>
            </a:fld>
            <a:endParaRPr lang="en-US"/>
          </a:p>
        </p:txBody>
      </p:sp>
      <p:sp>
        <p:nvSpPr>
          <p:cNvPr id="3" name="Footer Placeholder 2">
            <a:extLst>
              <a:ext uri="{FF2B5EF4-FFF2-40B4-BE49-F238E27FC236}">
                <a16:creationId xmlns:a16="http://schemas.microsoft.com/office/drawing/2014/main" id="{EE6A65D1-B6F9-4BB7-0607-80FED7754D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543319D-2B40-B34D-3A19-D244B8972F45}"/>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1271089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8FF88-235E-8C94-AE92-D1DE41B1B1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0C8F563-C97D-A87F-E327-79C3987D44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C0C9833-C378-FC92-0E37-CF0FC9FE2B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BB9C8A-DA82-0588-78A4-B5C64249A589}"/>
              </a:ext>
            </a:extLst>
          </p:cNvPr>
          <p:cNvSpPr>
            <a:spLocks noGrp="1"/>
          </p:cNvSpPr>
          <p:nvPr>
            <p:ph type="dt" sz="half" idx="10"/>
          </p:nvPr>
        </p:nvSpPr>
        <p:spPr/>
        <p:txBody>
          <a:bodyPr/>
          <a:lstStyle/>
          <a:p>
            <a:fld id="{4278428A-26D7-4DD0-9B72-412C174794C4}" type="datetimeFigureOut">
              <a:rPr lang="en-US" smtClean="0"/>
              <a:t>8/5/2025</a:t>
            </a:fld>
            <a:endParaRPr lang="en-US"/>
          </a:p>
        </p:txBody>
      </p:sp>
      <p:sp>
        <p:nvSpPr>
          <p:cNvPr id="6" name="Footer Placeholder 5">
            <a:extLst>
              <a:ext uri="{FF2B5EF4-FFF2-40B4-BE49-F238E27FC236}">
                <a16:creationId xmlns:a16="http://schemas.microsoft.com/office/drawing/2014/main" id="{C63B2F65-86B2-6B46-43A3-2B29AEB790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F9A463-39AF-CED8-F982-A01A846B63EA}"/>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132708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89B79-8813-FE00-BE40-1238A89A22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36D146A-BBC3-FB5D-5358-B2EB3C8DC8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2DE5195-69EA-D767-D02C-94F760070A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1A9FC4-ABE8-29A3-F998-7968987B3A6E}"/>
              </a:ext>
            </a:extLst>
          </p:cNvPr>
          <p:cNvSpPr>
            <a:spLocks noGrp="1"/>
          </p:cNvSpPr>
          <p:nvPr>
            <p:ph type="dt" sz="half" idx="10"/>
          </p:nvPr>
        </p:nvSpPr>
        <p:spPr/>
        <p:txBody>
          <a:bodyPr/>
          <a:lstStyle/>
          <a:p>
            <a:fld id="{4278428A-26D7-4DD0-9B72-412C174794C4}" type="datetimeFigureOut">
              <a:rPr lang="en-US" smtClean="0"/>
              <a:t>8/5/2025</a:t>
            </a:fld>
            <a:endParaRPr lang="en-US"/>
          </a:p>
        </p:txBody>
      </p:sp>
      <p:sp>
        <p:nvSpPr>
          <p:cNvPr id="6" name="Footer Placeholder 5">
            <a:extLst>
              <a:ext uri="{FF2B5EF4-FFF2-40B4-BE49-F238E27FC236}">
                <a16:creationId xmlns:a16="http://schemas.microsoft.com/office/drawing/2014/main" id="{30F4F7E7-E7DF-0579-8565-EF14FEDFD5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3B7B71-7D94-F948-4D6E-8EF1CF38242A}"/>
              </a:ext>
            </a:extLst>
          </p:cNvPr>
          <p:cNvSpPr>
            <a:spLocks noGrp="1"/>
          </p:cNvSpPr>
          <p:nvPr>
            <p:ph type="sldNum" sz="quarter" idx="12"/>
          </p:nvPr>
        </p:nvSpPr>
        <p:spPr/>
        <p:txBody>
          <a:bodyPr/>
          <a:lstStyle/>
          <a:p>
            <a:fld id="{3A57F37D-D1FE-490E-A30D-C8A580368C1F}" type="slidenum">
              <a:rPr lang="en-US" smtClean="0"/>
              <a:t>‹#›</a:t>
            </a:fld>
            <a:endParaRPr lang="en-US"/>
          </a:p>
        </p:txBody>
      </p:sp>
    </p:spTree>
    <p:extLst>
      <p:ext uri="{BB962C8B-B14F-4D97-AF65-F5344CB8AC3E}">
        <p14:creationId xmlns:p14="http://schemas.microsoft.com/office/powerpoint/2010/main" val="3765062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56EB385-B28F-F479-4748-3BDE9394B7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69AEB58-1055-E07C-3842-CFB725D3E3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2D4223-0B99-FE7A-9D41-9D773CD9F77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278428A-26D7-4DD0-9B72-412C174794C4}" type="datetimeFigureOut">
              <a:rPr lang="en-US" smtClean="0"/>
              <a:t>8/5/2025</a:t>
            </a:fld>
            <a:endParaRPr lang="en-US"/>
          </a:p>
        </p:txBody>
      </p:sp>
      <p:sp>
        <p:nvSpPr>
          <p:cNvPr id="5" name="Footer Placeholder 4">
            <a:extLst>
              <a:ext uri="{FF2B5EF4-FFF2-40B4-BE49-F238E27FC236}">
                <a16:creationId xmlns:a16="http://schemas.microsoft.com/office/drawing/2014/main" id="{39259D66-1EAD-9E6E-5E18-8037D040DD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CFF9AC8-9923-8883-E21E-C472ACD294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A57F37D-D1FE-490E-A30D-C8A580368C1F}" type="slidenum">
              <a:rPr lang="en-US" smtClean="0"/>
              <a:t>‹#›</a:t>
            </a:fld>
            <a:endParaRPr lang="en-US"/>
          </a:p>
        </p:txBody>
      </p:sp>
    </p:spTree>
    <p:extLst>
      <p:ext uri="{BB962C8B-B14F-4D97-AF65-F5344CB8AC3E}">
        <p14:creationId xmlns:p14="http://schemas.microsoft.com/office/powerpoint/2010/main" val="4077035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Dot Number</a:t>
            </a:r>
            <a:br>
              <a:rPr lang="en-US" dirty="0"/>
            </a:br>
            <a:br>
              <a:rPr lang="en-US" dirty="0"/>
            </a:br>
            <a:r>
              <a:rPr lang="en-US" dirty="0"/>
              <a:t>Lesson 9 – Count &amp; Say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3635507"/>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107868270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133136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9141382"/>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1963183"/>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5449525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4929713"/>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19816352"/>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8083378"/>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26155010"/>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999FA-0162-2418-3153-1932ACBB51D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1DC1A-7D24-C598-D5E4-ABC5E5304E2C}"/>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dots and match the total amount of dots to the correct number. We will first count the dots then say the number. Count along with the smartboard when the dots light up! Let’s get started.</a:t>
            </a:r>
          </a:p>
          <a:p>
            <a:pPr marL="0" indent="0">
              <a:buNone/>
            </a:pPr>
            <a:endParaRPr lang="en-US" dirty="0"/>
          </a:p>
        </p:txBody>
      </p:sp>
      <p:pic>
        <p:nvPicPr>
          <p:cNvPr id="10" name="Audio 9">
            <a:extLst>
              <a:ext uri="{FF2B5EF4-FFF2-40B4-BE49-F238E27FC236}">
                <a16:creationId xmlns:a16="http://schemas.microsoft.com/office/drawing/2014/main" id="{B5A19A25-3B85-4AAD-C87D-B931E9BE481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929112"/>
      </p:ext>
    </p:extLst>
  </p:cSld>
  <p:clrMapOvr>
    <a:masterClrMapping/>
  </p:clrMapOvr>
  <mc:AlternateContent xmlns:mc="http://schemas.openxmlformats.org/markup-compatibility/2006" xmlns:p14="http://schemas.microsoft.com/office/powerpoint/2010/main">
    <mc:Choice Requires="p14">
      <p:transition spd="slow" p14:dur="2000" advTm="13485"/>
    </mc:Choice>
    <mc:Fallback xmlns="">
      <p:transition spd="slow" advTm="13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63396460"/>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9076455"/>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12948306"/>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3305177138"/>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69695086"/>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75E78-0127-24FD-8552-D79F64D6FF86}"/>
              </a:ext>
            </a:extLst>
          </p:cNvPr>
          <p:cNvSpPr>
            <a:spLocks noGrp="1"/>
          </p:cNvSpPr>
          <p:nvPr>
            <p:ph type="ctrTitle"/>
          </p:nvPr>
        </p:nvSpPr>
        <p:spPr>
          <a:xfrm>
            <a:off x="1213164" y="679010"/>
            <a:ext cx="9777743" cy="4445251"/>
          </a:xfrm>
        </p:spPr>
        <p:txBody>
          <a:bodyPr>
            <a:noAutofit/>
          </a:bodyPr>
          <a:lstStyle/>
          <a:p>
            <a:r>
              <a:rPr lang="en-US" sz="36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Stop. Now turn to your Facts on Fire page</a:t>
            </a:r>
            <a:br>
              <a:rPr lang="en-US" sz="3600" dirty="0"/>
            </a:br>
            <a:endParaRPr lang="en-US" sz="3600" dirty="0"/>
          </a:p>
        </p:txBody>
      </p:sp>
      <p:pic>
        <p:nvPicPr>
          <p:cNvPr id="21" name="Audio 20">
            <a:extLst>
              <a:ext uri="{FF2B5EF4-FFF2-40B4-BE49-F238E27FC236}">
                <a16:creationId xmlns:a16="http://schemas.microsoft.com/office/drawing/2014/main" id="{0C0ECF3B-C4A7-ECD7-7605-43094383FFA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1714135"/>
      </p:ext>
    </p:extLst>
  </p:cSld>
  <p:clrMapOvr>
    <a:masterClrMapping/>
  </p:clrMapOvr>
  <mc:AlternateContent xmlns:mc="http://schemas.openxmlformats.org/markup-compatibility/2006" xmlns:p14="http://schemas.microsoft.com/office/powerpoint/2010/main">
    <mc:Choice Requires="p14">
      <p:transition spd="slow" p14:dur="2000" advTm="136002"/>
    </mc:Choice>
    <mc:Fallback xmlns="">
      <p:transition spd="slow" advTm="1360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612410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945965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22969098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105931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1479455"/>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436557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107798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ags/tag2.xml><?xml version="1.0" encoding="utf-8"?>
<p:tagLst xmlns:a="http://schemas.openxmlformats.org/drawingml/2006/main" xmlns:r="http://schemas.openxmlformats.org/officeDocument/2006/relationships" xmlns:p="http://schemas.openxmlformats.org/presentationml/2006/main">
  <p:tag name="TIMING" val="|3"/>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TotalTime>
  <Words>250</Words>
  <Application>Microsoft Office PowerPoint</Application>
  <PresentationFormat>Widescreen</PresentationFormat>
  <Paragraphs>28</Paragraphs>
  <Slides>26</Slides>
  <Notes>0</Notes>
  <HiddenSlides>0</HiddenSlides>
  <MMClips>25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Aptos</vt:lpstr>
      <vt:lpstr>Aptos Display</vt:lpstr>
      <vt:lpstr>Arial</vt:lpstr>
      <vt:lpstr>Times New Roman</vt:lpstr>
      <vt:lpstr>Office Theme</vt:lpstr>
      <vt:lpstr>Dot Number  Lesson 9 – Count &amp; Say the Number</vt:lpstr>
      <vt:lpstr>PowerPoint Presentation</vt:lpstr>
      <vt:lpstr>4</vt:lpstr>
      <vt:lpstr>2</vt:lpstr>
      <vt:lpstr>1</vt:lpstr>
      <vt:lpstr>6</vt:lpstr>
      <vt:lpstr>0</vt:lpstr>
      <vt:lpstr>3</vt:lpstr>
      <vt:lpstr>5</vt:lpstr>
      <vt:lpstr>4</vt:lpstr>
      <vt:lpstr>1</vt:lpstr>
      <vt:lpstr>3</vt:lpstr>
      <vt:lpstr>5</vt:lpstr>
      <vt:lpstr>2</vt:lpstr>
      <vt:lpstr>6</vt:lpstr>
      <vt:lpstr>4</vt:lpstr>
      <vt:lpstr>2</vt:lpstr>
      <vt:lpstr>3</vt:lpstr>
      <vt:lpstr>0</vt:lpstr>
      <vt:lpstr>2</vt:lpstr>
      <vt:lpstr>5</vt:lpstr>
      <vt:lpstr>4</vt:lpstr>
      <vt:lpstr>1</vt:lpstr>
      <vt:lpstr>6</vt:lpstr>
      <vt:lpstr>Now open your workbook to today's lesson. We are going to give you 2 minutes to count the dots and write the number. Let’s see how many you can do!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2025-07-31T06:40:17Z</dcterms:created>
  <dcterms:modified xsi:type="dcterms:W3CDTF">2025-08-05T07:25:28Z</dcterms:modified>
</cp:coreProperties>
</file>