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0" r:id="rId4"/>
    <p:sldId id="263" r:id="rId5"/>
    <p:sldId id="259" r:id="rId6"/>
    <p:sldId id="264" r:id="rId7"/>
    <p:sldId id="261" r:id="rId8"/>
    <p:sldId id="256"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350" r:id="rId26"/>
    <p:sldId id="289"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B1D766-AF0A-417B-86DC-969AA265E582}" v="5" dt="2025-08-05T07:23:02.6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50" autoAdjust="0"/>
    <p:restoredTop sz="94660"/>
  </p:normalViewPr>
  <p:slideViewPr>
    <p:cSldViewPr snapToGrid="0">
      <p:cViewPr varScale="1">
        <p:scale>
          <a:sx n="106" d="100"/>
          <a:sy n="106" d="100"/>
        </p:scale>
        <p:origin x="57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DB1D766-AF0A-417B-86DC-969AA265E582}"/>
    <pc:docChg chg="addSld delSld modSld">
      <pc:chgData name="Poncy, Brian" userId="002c98f0-3707-44e7-b27e-58ac2885d61f" providerId="ADAL" clId="{1DB1D766-AF0A-417B-86DC-969AA265E582}" dt="2025-08-05T07:23:04.086" v="13" actId="47"/>
      <pc:docMkLst>
        <pc:docMk/>
      </pc:docMkLst>
      <pc:sldChg chg="modSp mod">
        <pc:chgData name="Poncy, Brian" userId="002c98f0-3707-44e7-b27e-58ac2885d61f" providerId="ADAL" clId="{1DB1D766-AF0A-417B-86DC-969AA265E582}" dt="2025-07-31T07:18:57.532" v="0" actId="20577"/>
        <pc:sldMkLst>
          <pc:docMk/>
          <pc:sldMk cId="1152498174" sldId="257"/>
        </pc:sldMkLst>
        <pc:spChg chg="mod">
          <ac:chgData name="Poncy, Brian" userId="002c98f0-3707-44e7-b27e-58ac2885d61f" providerId="ADAL" clId="{1DB1D766-AF0A-417B-86DC-969AA265E582}" dt="2025-07-31T07:18:57.532" v="0" actId="20577"/>
          <ac:spMkLst>
            <pc:docMk/>
            <pc:sldMk cId="1152498174" sldId="257"/>
            <ac:spMk id="2" creationId="{7D11E6F9-48A4-0F48-121D-CA789C12D048}"/>
          </ac:spMkLst>
        </pc:spChg>
      </pc:sldChg>
      <pc:sldChg chg="del">
        <pc:chgData name="Poncy, Brian" userId="002c98f0-3707-44e7-b27e-58ac2885d61f" providerId="ADAL" clId="{1DB1D766-AF0A-417B-86DC-969AA265E582}" dt="2025-07-31T07:26:40.939" v="5" actId="47"/>
        <pc:sldMkLst>
          <pc:docMk/>
          <pc:sldMk cId="1242079963" sldId="281"/>
        </pc:sldMkLst>
      </pc:sldChg>
      <pc:sldChg chg="del">
        <pc:chgData name="Poncy, Brian" userId="002c98f0-3707-44e7-b27e-58ac2885d61f" providerId="ADAL" clId="{1DB1D766-AF0A-417B-86DC-969AA265E582}" dt="2025-07-31T07:26:39.517" v="4" actId="47"/>
        <pc:sldMkLst>
          <pc:docMk/>
          <pc:sldMk cId="2252665748" sldId="282"/>
        </pc:sldMkLst>
      </pc:sldChg>
      <pc:sldChg chg="del">
        <pc:chgData name="Poncy, Brian" userId="002c98f0-3707-44e7-b27e-58ac2885d61f" providerId="ADAL" clId="{1DB1D766-AF0A-417B-86DC-969AA265E582}" dt="2025-07-31T07:26:10.098" v="3" actId="47"/>
        <pc:sldMkLst>
          <pc:docMk/>
          <pc:sldMk cId="3193449095" sldId="283"/>
        </pc:sldMkLst>
      </pc:sldChg>
      <pc:sldChg chg="del">
        <pc:chgData name="Poncy, Brian" userId="002c98f0-3707-44e7-b27e-58ac2885d61f" providerId="ADAL" clId="{1DB1D766-AF0A-417B-86DC-969AA265E582}" dt="2025-07-31T07:26:10.098" v="3" actId="47"/>
        <pc:sldMkLst>
          <pc:docMk/>
          <pc:sldMk cId="3019864100" sldId="284"/>
        </pc:sldMkLst>
      </pc:sldChg>
      <pc:sldChg chg="del">
        <pc:chgData name="Poncy, Brian" userId="002c98f0-3707-44e7-b27e-58ac2885d61f" providerId="ADAL" clId="{1DB1D766-AF0A-417B-86DC-969AA265E582}" dt="2025-07-31T07:26:10.098" v="3" actId="47"/>
        <pc:sldMkLst>
          <pc:docMk/>
          <pc:sldMk cId="2309011829" sldId="285"/>
        </pc:sldMkLst>
      </pc:sldChg>
      <pc:sldChg chg="del">
        <pc:chgData name="Poncy, Brian" userId="002c98f0-3707-44e7-b27e-58ac2885d61f" providerId="ADAL" clId="{1DB1D766-AF0A-417B-86DC-969AA265E582}" dt="2025-07-31T07:26:10.098" v="3" actId="47"/>
        <pc:sldMkLst>
          <pc:docMk/>
          <pc:sldMk cId="1418955677" sldId="286"/>
        </pc:sldMkLst>
      </pc:sldChg>
      <pc:sldChg chg="del">
        <pc:chgData name="Poncy, Brian" userId="002c98f0-3707-44e7-b27e-58ac2885d61f" providerId="ADAL" clId="{1DB1D766-AF0A-417B-86DC-969AA265E582}" dt="2025-07-31T07:26:10.098" v="3" actId="47"/>
        <pc:sldMkLst>
          <pc:docMk/>
          <pc:sldMk cId="4051165371" sldId="287"/>
        </pc:sldMkLst>
      </pc:sldChg>
      <pc:sldChg chg="del">
        <pc:chgData name="Poncy, Brian" userId="002c98f0-3707-44e7-b27e-58ac2885d61f" providerId="ADAL" clId="{1DB1D766-AF0A-417B-86DC-969AA265E582}" dt="2025-07-31T07:26:10.098" v="3" actId="47"/>
        <pc:sldMkLst>
          <pc:docMk/>
          <pc:sldMk cId="3459651103" sldId="288"/>
        </pc:sldMkLst>
      </pc:sldChg>
      <pc:sldChg chg="add">
        <pc:chgData name="Poncy, Brian" userId="002c98f0-3707-44e7-b27e-58ac2885d61f" providerId="ADAL" clId="{1DB1D766-AF0A-417B-86DC-969AA265E582}" dt="2025-07-31T07:19:44.276" v="1"/>
        <pc:sldMkLst>
          <pc:docMk/>
          <pc:sldMk cId="3603701081" sldId="289"/>
        </pc:sldMkLst>
      </pc:sldChg>
      <pc:sldChg chg="modSp add del mod">
        <pc:chgData name="Poncy, Brian" userId="002c98f0-3707-44e7-b27e-58ac2885d61f" providerId="ADAL" clId="{1DB1D766-AF0A-417B-86DC-969AA265E582}" dt="2025-08-05T07:18:13.733" v="11" actId="47"/>
        <pc:sldMkLst>
          <pc:docMk/>
          <pc:sldMk cId="1893265182" sldId="348"/>
        </pc:sldMkLst>
      </pc:sldChg>
      <pc:sldChg chg="add del">
        <pc:chgData name="Poncy, Brian" userId="002c98f0-3707-44e7-b27e-58ac2885d61f" providerId="ADAL" clId="{1DB1D766-AF0A-417B-86DC-969AA265E582}" dt="2025-08-05T07:23:04.086" v="13" actId="47"/>
        <pc:sldMkLst>
          <pc:docMk/>
          <pc:sldMk cId="2991714135" sldId="349"/>
        </pc:sldMkLst>
      </pc:sldChg>
      <pc:sldChg chg="add">
        <pc:chgData name="Poncy, Brian" userId="002c98f0-3707-44e7-b27e-58ac2885d61f" providerId="ADAL" clId="{1DB1D766-AF0A-417B-86DC-969AA265E582}" dt="2025-08-05T07:23:02.629" v="12"/>
        <pc:sldMkLst>
          <pc:docMk/>
          <pc:sldMk cId="3112573851" sldId="350"/>
        </pc:sldMkLst>
      </pc:sldChg>
    </pc:docChg>
  </pc:docChgLst>
  <pc:docChgLst>
    <pc:chgData name="Poncy, Brian" userId="002c98f0-3707-44e7-b27e-58ac2885d61f" providerId="ADAL" clId="{02704B60-3782-41A9-A233-4C732C51722E}"/>
    <pc:docChg chg="custSel addSld modSld">
      <pc:chgData name="Poncy, Brian" userId="002c98f0-3707-44e7-b27e-58ac2885d61f" providerId="ADAL" clId="{02704B60-3782-41A9-A233-4C732C51722E}" dt="2025-07-31T07:02:27.182" v="56"/>
      <pc:docMkLst>
        <pc:docMk/>
      </pc:docMkLst>
      <pc:sldChg chg="add">
        <pc:chgData name="Poncy, Brian" userId="002c98f0-3707-44e7-b27e-58ac2885d61f" providerId="ADAL" clId="{02704B60-3782-41A9-A233-4C732C51722E}" dt="2025-07-31T06:59:53.548" v="32"/>
        <pc:sldMkLst>
          <pc:docMk/>
          <pc:sldMk cId="2301479455" sldId="256"/>
        </pc:sldMkLst>
      </pc:sldChg>
      <pc:sldChg chg="modSp mod">
        <pc:chgData name="Poncy, Brian" userId="002c98f0-3707-44e7-b27e-58ac2885d61f" providerId="ADAL" clId="{02704B60-3782-41A9-A233-4C732C51722E}" dt="2025-07-31T06:58:46.975" v="26" actId="20577"/>
        <pc:sldMkLst>
          <pc:docMk/>
          <pc:sldMk cId="1152498174" sldId="257"/>
        </pc:sldMkLst>
        <pc:spChg chg="mod">
          <ac:chgData name="Poncy, Brian" userId="002c98f0-3707-44e7-b27e-58ac2885d61f" providerId="ADAL" clId="{02704B60-3782-41A9-A233-4C732C51722E}" dt="2025-07-31T06:58:46.975" v="26" actId="20577"/>
          <ac:spMkLst>
            <pc:docMk/>
            <pc:sldMk cId="1152498174" sldId="257"/>
            <ac:spMk id="2" creationId="{7D11E6F9-48A4-0F48-121D-CA789C12D048}"/>
          </ac:spMkLst>
        </pc:spChg>
      </pc:sldChg>
      <pc:sldChg chg="add">
        <pc:chgData name="Poncy, Brian" userId="002c98f0-3707-44e7-b27e-58ac2885d61f" providerId="ADAL" clId="{02704B60-3782-41A9-A233-4C732C51722E}" dt="2025-07-31T06:59:41.851" v="29"/>
        <pc:sldMkLst>
          <pc:docMk/>
          <pc:sldMk cId="1289459656" sldId="259"/>
        </pc:sldMkLst>
      </pc:sldChg>
      <pc:sldChg chg="add">
        <pc:chgData name="Poncy, Brian" userId="002c98f0-3707-44e7-b27e-58ac2885d61f" providerId="ADAL" clId="{02704B60-3782-41A9-A233-4C732C51722E}" dt="2025-07-31T06:59:37.083" v="27"/>
        <pc:sldMkLst>
          <pc:docMk/>
          <pc:sldMk cId="2784365577" sldId="260"/>
        </pc:sldMkLst>
      </pc:sldChg>
      <pc:sldChg chg="add">
        <pc:chgData name="Poncy, Brian" userId="002c98f0-3707-44e7-b27e-58ac2885d61f" providerId="ADAL" clId="{02704B60-3782-41A9-A233-4C732C51722E}" dt="2025-07-31T06:59:50.987" v="31"/>
        <pc:sldMkLst>
          <pc:docMk/>
          <pc:sldMk cId="2456124101" sldId="261"/>
        </pc:sldMkLst>
      </pc:sldChg>
      <pc:sldChg chg="add">
        <pc:chgData name="Poncy, Brian" userId="002c98f0-3707-44e7-b27e-58ac2885d61f" providerId="ADAL" clId="{02704B60-3782-41A9-A233-4C732C51722E}" dt="2025-07-31T06:59:39.611" v="28"/>
        <pc:sldMkLst>
          <pc:docMk/>
          <pc:sldMk cId="2741059312" sldId="263"/>
        </pc:sldMkLst>
      </pc:sldChg>
      <pc:sldChg chg="add">
        <pc:chgData name="Poncy, Brian" userId="002c98f0-3707-44e7-b27e-58ac2885d61f" providerId="ADAL" clId="{02704B60-3782-41A9-A233-4C732C51722E}" dt="2025-07-31T06:59:45.243" v="30"/>
        <pc:sldMkLst>
          <pc:docMk/>
          <pc:sldMk cId="2229690982" sldId="264"/>
        </pc:sldMkLst>
      </pc:sldChg>
      <pc:sldChg chg="add">
        <pc:chgData name="Poncy, Brian" userId="002c98f0-3707-44e7-b27e-58ac2885d61f" providerId="ADAL" clId="{02704B60-3782-41A9-A233-4C732C51722E}" dt="2025-07-31T06:59:58.652" v="33"/>
        <pc:sldMkLst>
          <pc:docMk/>
          <pc:sldMk cId="1581077984" sldId="265"/>
        </pc:sldMkLst>
      </pc:sldChg>
      <pc:sldChg chg="add">
        <pc:chgData name="Poncy, Brian" userId="002c98f0-3707-44e7-b27e-58ac2885d61f" providerId="ADAL" clId="{02704B60-3782-41A9-A233-4C732C51722E}" dt="2025-07-31T07:00:06.267" v="34"/>
        <pc:sldMkLst>
          <pc:docMk/>
          <pc:sldMk cId="468441064" sldId="266"/>
        </pc:sldMkLst>
      </pc:sldChg>
      <pc:sldChg chg="add">
        <pc:chgData name="Poncy, Brian" userId="002c98f0-3707-44e7-b27e-58ac2885d61f" providerId="ADAL" clId="{02704B60-3782-41A9-A233-4C732C51722E}" dt="2025-07-31T07:00:11.176" v="35"/>
        <pc:sldMkLst>
          <pc:docMk/>
          <pc:sldMk cId="4282626304" sldId="267"/>
        </pc:sldMkLst>
      </pc:sldChg>
      <pc:sldChg chg="add">
        <pc:chgData name="Poncy, Brian" userId="002c98f0-3707-44e7-b27e-58ac2885d61f" providerId="ADAL" clId="{02704B60-3782-41A9-A233-4C732C51722E}" dt="2025-07-31T07:00:14.062" v="36"/>
        <pc:sldMkLst>
          <pc:docMk/>
          <pc:sldMk cId="3385995658" sldId="268"/>
        </pc:sldMkLst>
      </pc:sldChg>
      <pc:sldChg chg="add">
        <pc:chgData name="Poncy, Brian" userId="002c98f0-3707-44e7-b27e-58ac2885d61f" providerId="ADAL" clId="{02704B60-3782-41A9-A233-4C732C51722E}" dt="2025-07-31T07:00:17.595" v="37"/>
        <pc:sldMkLst>
          <pc:docMk/>
          <pc:sldMk cId="4009070168" sldId="269"/>
        </pc:sldMkLst>
      </pc:sldChg>
      <pc:sldChg chg="add">
        <pc:chgData name="Poncy, Brian" userId="002c98f0-3707-44e7-b27e-58ac2885d61f" providerId="ADAL" clId="{02704B60-3782-41A9-A233-4C732C51722E}" dt="2025-07-31T07:00:21.269" v="38"/>
        <pc:sldMkLst>
          <pc:docMk/>
          <pc:sldMk cId="2528829636" sldId="270"/>
        </pc:sldMkLst>
      </pc:sldChg>
      <pc:sldChg chg="add">
        <pc:chgData name="Poncy, Brian" userId="002c98f0-3707-44e7-b27e-58ac2885d61f" providerId="ADAL" clId="{02704B60-3782-41A9-A233-4C732C51722E}" dt="2025-07-31T07:00:28.997" v="39"/>
        <pc:sldMkLst>
          <pc:docMk/>
          <pc:sldMk cId="3262564126" sldId="271"/>
        </pc:sldMkLst>
      </pc:sldChg>
      <pc:sldChg chg="add">
        <pc:chgData name="Poncy, Brian" userId="002c98f0-3707-44e7-b27e-58ac2885d61f" providerId="ADAL" clId="{02704B60-3782-41A9-A233-4C732C51722E}" dt="2025-07-31T07:00:31.349" v="40"/>
        <pc:sldMkLst>
          <pc:docMk/>
          <pc:sldMk cId="1312002199" sldId="272"/>
        </pc:sldMkLst>
      </pc:sldChg>
      <pc:sldChg chg="add">
        <pc:chgData name="Poncy, Brian" userId="002c98f0-3707-44e7-b27e-58ac2885d61f" providerId="ADAL" clId="{02704B60-3782-41A9-A233-4C732C51722E}" dt="2025-07-31T07:00:40.272" v="41"/>
        <pc:sldMkLst>
          <pc:docMk/>
          <pc:sldMk cId="3581998816" sldId="273"/>
        </pc:sldMkLst>
      </pc:sldChg>
      <pc:sldChg chg="add">
        <pc:chgData name="Poncy, Brian" userId="002c98f0-3707-44e7-b27e-58ac2885d61f" providerId="ADAL" clId="{02704B60-3782-41A9-A233-4C732C51722E}" dt="2025-07-31T07:00:48.140" v="42"/>
        <pc:sldMkLst>
          <pc:docMk/>
          <pc:sldMk cId="4131307817" sldId="274"/>
        </pc:sldMkLst>
      </pc:sldChg>
      <pc:sldChg chg="add">
        <pc:chgData name="Poncy, Brian" userId="002c98f0-3707-44e7-b27e-58ac2885d61f" providerId="ADAL" clId="{02704B60-3782-41A9-A233-4C732C51722E}" dt="2025-07-31T07:00:56.860" v="43"/>
        <pc:sldMkLst>
          <pc:docMk/>
          <pc:sldMk cId="1106136027" sldId="275"/>
        </pc:sldMkLst>
      </pc:sldChg>
      <pc:sldChg chg="add">
        <pc:chgData name="Poncy, Brian" userId="002c98f0-3707-44e7-b27e-58ac2885d61f" providerId="ADAL" clId="{02704B60-3782-41A9-A233-4C732C51722E}" dt="2025-07-31T07:00:59.520" v="44"/>
        <pc:sldMkLst>
          <pc:docMk/>
          <pc:sldMk cId="389552723" sldId="276"/>
        </pc:sldMkLst>
      </pc:sldChg>
      <pc:sldChg chg="add">
        <pc:chgData name="Poncy, Brian" userId="002c98f0-3707-44e7-b27e-58ac2885d61f" providerId="ADAL" clId="{02704B60-3782-41A9-A233-4C732C51722E}" dt="2025-07-31T07:01:04.053" v="45"/>
        <pc:sldMkLst>
          <pc:docMk/>
          <pc:sldMk cId="1586360757" sldId="277"/>
        </pc:sldMkLst>
      </pc:sldChg>
      <pc:sldChg chg="add">
        <pc:chgData name="Poncy, Brian" userId="002c98f0-3707-44e7-b27e-58ac2885d61f" providerId="ADAL" clId="{02704B60-3782-41A9-A233-4C732C51722E}" dt="2025-07-31T07:01:07.841" v="46"/>
        <pc:sldMkLst>
          <pc:docMk/>
          <pc:sldMk cId="2309862771" sldId="278"/>
        </pc:sldMkLst>
      </pc:sldChg>
      <pc:sldChg chg="add">
        <pc:chgData name="Poncy, Brian" userId="002c98f0-3707-44e7-b27e-58ac2885d61f" providerId="ADAL" clId="{02704B60-3782-41A9-A233-4C732C51722E}" dt="2025-07-31T07:01:11.274" v="47"/>
        <pc:sldMkLst>
          <pc:docMk/>
          <pc:sldMk cId="1039868454" sldId="279"/>
        </pc:sldMkLst>
      </pc:sldChg>
      <pc:sldChg chg="add">
        <pc:chgData name="Poncy, Brian" userId="002c98f0-3707-44e7-b27e-58ac2885d61f" providerId="ADAL" clId="{02704B60-3782-41A9-A233-4C732C51722E}" dt="2025-07-31T07:01:19.038" v="48"/>
        <pc:sldMkLst>
          <pc:docMk/>
          <pc:sldMk cId="116535990" sldId="280"/>
        </pc:sldMkLst>
      </pc:sldChg>
      <pc:sldChg chg="add">
        <pc:chgData name="Poncy, Brian" userId="002c98f0-3707-44e7-b27e-58ac2885d61f" providerId="ADAL" clId="{02704B60-3782-41A9-A233-4C732C51722E}" dt="2025-07-31T07:01:24.685" v="49"/>
        <pc:sldMkLst>
          <pc:docMk/>
          <pc:sldMk cId="1242079963" sldId="281"/>
        </pc:sldMkLst>
      </pc:sldChg>
      <pc:sldChg chg="add">
        <pc:chgData name="Poncy, Brian" userId="002c98f0-3707-44e7-b27e-58ac2885d61f" providerId="ADAL" clId="{02704B60-3782-41A9-A233-4C732C51722E}" dt="2025-07-31T07:01:29.294" v="50"/>
        <pc:sldMkLst>
          <pc:docMk/>
          <pc:sldMk cId="2252665748" sldId="282"/>
        </pc:sldMkLst>
      </pc:sldChg>
      <pc:sldChg chg="add">
        <pc:chgData name="Poncy, Brian" userId="002c98f0-3707-44e7-b27e-58ac2885d61f" providerId="ADAL" clId="{02704B60-3782-41A9-A233-4C732C51722E}" dt="2025-07-31T07:01:48.407" v="51"/>
        <pc:sldMkLst>
          <pc:docMk/>
          <pc:sldMk cId="3193449095" sldId="283"/>
        </pc:sldMkLst>
      </pc:sldChg>
      <pc:sldChg chg="add">
        <pc:chgData name="Poncy, Brian" userId="002c98f0-3707-44e7-b27e-58ac2885d61f" providerId="ADAL" clId="{02704B60-3782-41A9-A233-4C732C51722E}" dt="2025-07-31T07:01:51.728" v="52"/>
        <pc:sldMkLst>
          <pc:docMk/>
          <pc:sldMk cId="3019864100" sldId="284"/>
        </pc:sldMkLst>
      </pc:sldChg>
      <pc:sldChg chg="add">
        <pc:chgData name="Poncy, Brian" userId="002c98f0-3707-44e7-b27e-58ac2885d61f" providerId="ADAL" clId="{02704B60-3782-41A9-A233-4C732C51722E}" dt="2025-07-31T07:01:57.904" v="53"/>
        <pc:sldMkLst>
          <pc:docMk/>
          <pc:sldMk cId="2309011829" sldId="285"/>
        </pc:sldMkLst>
      </pc:sldChg>
      <pc:sldChg chg="add">
        <pc:chgData name="Poncy, Brian" userId="002c98f0-3707-44e7-b27e-58ac2885d61f" providerId="ADAL" clId="{02704B60-3782-41A9-A233-4C732C51722E}" dt="2025-07-31T07:02:06.685" v="54"/>
        <pc:sldMkLst>
          <pc:docMk/>
          <pc:sldMk cId="1418955677" sldId="286"/>
        </pc:sldMkLst>
      </pc:sldChg>
      <pc:sldChg chg="add">
        <pc:chgData name="Poncy, Brian" userId="002c98f0-3707-44e7-b27e-58ac2885d61f" providerId="ADAL" clId="{02704B60-3782-41A9-A233-4C732C51722E}" dt="2025-07-31T07:02:23.958" v="55"/>
        <pc:sldMkLst>
          <pc:docMk/>
          <pc:sldMk cId="4051165371" sldId="287"/>
        </pc:sldMkLst>
      </pc:sldChg>
      <pc:sldChg chg="add">
        <pc:chgData name="Poncy, Brian" userId="002c98f0-3707-44e7-b27e-58ac2885d61f" providerId="ADAL" clId="{02704B60-3782-41A9-A233-4C732C51722E}" dt="2025-07-31T07:02:27.182" v="56"/>
        <pc:sldMkLst>
          <pc:docMk/>
          <pc:sldMk cId="3459651103" sldId="28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5AD1D-C9AB-04E7-B74F-A92EEA71C4E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9D851AB-CE0F-5423-BC67-E428215D59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28D5549-A915-1E97-537E-0A10F69B0B47}"/>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5" name="Footer Placeholder 4">
            <a:extLst>
              <a:ext uri="{FF2B5EF4-FFF2-40B4-BE49-F238E27FC236}">
                <a16:creationId xmlns:a16="http://schemas.microsoft.com/office/drawing/2014/main" id="{C3CF19C6-BC19-0D30-D66F-5C59C4B924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7C0EEF-4520-EA5C-5D37-3099B59E5A33}"/>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2628265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849EF-5260-414D-91F2-2EF6C6F309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8F99C55-CC65-5C88-E636-AD884B6A40A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E8280C-E79B-856F-A1E8-B62D01D76388}"/>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5" name="Footer Placeholder 4">
            <a:extLst>
              <a:ext uri="{FF2B5EF4-FFF2-40B4-BE49-F238E27FC236}">
                <a16:creationId xmlns:a16="http://schemas.microsoft.com/office/drawing/2014/main" id="{3FD5E25C-D22B-82C5-CEAD-EA054449BC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C40B4A-8A0B-0FFE-DD28-1CD03A0EC9E5}"/>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1300350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592AF6-6C58-CE42-E60C-59D06E775D3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3F1FA5-D5AE-DF41-0FFE-066CFC1FD2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60F1C7-0A07-4D19-1354-C04F8903507A}"/>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5" name="Footer Placeholder 4">
            <a:extLst>
              <a:ext uri="{FF2B5EF4-FFF2-40B4-BE49-F238E27FC236}">
                <a16:creationId xmlns:a16="http://schemas.microsoft.com/office/drawing/2014/main" id="{FF3F7212-25D9-189C-A021-55E1B0FF59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A6656-251B-1333-9A9F-380FBA2EECCF}"/>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2068398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27FC3-FB71-A6E8-D42F-035140E8DC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6727FD-63EA-9C3C-6BE0-91DAF7BAE1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B6A6B4-F8B3-F6FB-6045-0554E12CAF87}"/>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5" name="Footer Placeholder 4">
            <a:extLst>
              <a:ext uri="{FF2B5EF4-FFF2-40B4-BE49-F238E27FC236}">
                <a16:creationId xmlns:a16="http://schemas.microsoft.com/office/drawing/2014/main" id="{74825830-8CEA-395A-C786-70D7D2842E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E02B6D-45D6-8BD4-6D95-21B52D8163E8}"/>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2197830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B7369-0C0F-0006-40A3-266C09C840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F5169B-2D6C-7513-F8BC-9DA7670C159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37DA608-59DF-81F6-BEC5-AD6F51D5CF07}"/>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5" name="Footer Placeholder 4">
            <a:extLst>
              <a:ext uri="{FF2B5EF4-FFF2-40B4-BE49-F238E27FC236}">
                <a16:creationId xmlns:a16="http://schemas.microsoft.com/office/drawing/2014/main" id="{BD9838A9-7245-F84B-9341-ACB8DE58FD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FC4D86-A31A-0CFA-A932-EBD2E489144B}"/>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16123374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CC807-4AEB-1FB0-E5EA-BAFD8A0B96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3CF013-4262-5FF5-96FA-6C072B678A5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0E0B1C-0E92-A2B2-73A5-743D719858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872D26-B83E-AF35-71DE-740516D36F4C}"/>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6" name="Footer Placeholder 5">
            <a:extLst>
              <a:ext uri="{FF2B5EF4-FFF2-40B4-BE49-F238E27FC236}">
                <a16:creationId xmlns:a16="http://schemas.microsoft.com/office/drawing/2014/main" id="{6AB3CC13-727B-DC6B-CC8E-0A66A5B750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6BAFC3-774E-A13B-1C96-2285FE62F4CD}"/>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1178353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D9031-8D1F-AC65-8D8B-8E6C9A7BA6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ECE3B66-7226-2ECC-2F5F-5DCDAF05B0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7FC62CC-8164-547C-B213-799BD1E963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95D8253-933A-52D3-8618-F65599D269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B807DC-9CBF-8C1C-6854-6DB086C8CB1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464330-2354-3B93-80E2-811151057D3C}"/>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8" name="Footer Placeholder 7">
            <a:extLst>
              <a:ext uri="{FF2B5EF4-FFF2-40B4-BE49-F238E27FC236}">
                <a16:creationId xmlns:a16="http://schemas.microsoft.com/office/drawing/2014/main" id="{F8A8EF20-8DDF-E097-1FFA-67665C633F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F8558CC-16F8-F1E4-4271-901E83C660D4}"/>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2624584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3691E-19E6-BBAF-841B-874F674194D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1CC9778-866C-7CE3-9E09-81A4C04BA6F6}"/>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4" name="Footer Placeholder 3">
            <a:extLst>
              <a:ext uri="{FF2B5EF4-FFF2-40B4-BE49-F238E27FC236}">
                <a16:creationId xmlns:a16="http://schemas.microsoft.com/office/drawing/2014/main" id="{82799C17-93A9-994F-655F-F96879F1DA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E31B30-2552-F039-5AA6-3AA48AD690AA}"/>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3396610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7531C4-4527-7712-A8C8-6F8C989F02A4}"/>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3" name="Footer Placeholder 2">
            <a:extLst>
              <a:ext uri="{FF2B5EF4-FFF2-40B4-BE49-F238E27FC236}">
                <a16:creationId xmlns:a16="http://schemas.microsoft.com/office/drawing/2014/main" id="{11E80CC2-8CA4-1DAF-F671-7A3C271525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91E63F-52DF-A943-E765-66B298CD28F5}"/>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3475999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972E7-18C4-1789-3FFD-C7F4AD5CE0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7BC2E16-2A93-4AC6-767B-43921B1FC6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0DAB61-8C72-0282-BD78-8585DB9973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5DCCA-F7C6-E531-7B13-0C94255C933F}"/>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6" name="Footer Placeholder 5">
            <a:extLst>
              <a:ext uri="{FF2B5EF4-FFF2-40B4-BE49-F238E27FC236}">
                <a16:creationId xmlns:a16="http://schemas.microsoft.com/office/drawing/2014/main" id="{B287ACD6-FAC2-2CC6-1C4A-28D6A8D5A1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3A53F3-FE16-1F11-7EEC-9D10DFB7495A}"/>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621046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1BEFF-452C-6828-D7F9-A4E3D17D17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32B2EAA-792F-0A90-44A8-D23BEEAC9C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11EF2FD-BD6B-AD16-9D07-5BD55EE952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E380F-9C10-E977-948F-97ECA3C9D010}"/>
              </a:ext>
            </a:extLst>
          </p:cNvPr>
          <p:cNvSpPr>
            <a:spLocks noGrp="1"/>
          </p:cNvSpPr>
          <p:nvPr>
            <p:ph type="dt" sz="half" idx="10"/>
          </p:nvPr>
        </p:nvSpPr>
        <p:spPr/>
        <p:txBody>
          <a:bodyPr/>
          <a:lstStyle/>
          <a:p>
            <a:fld id="{70CE3659-C37F-4BF8-AE4A-14E677BA41D0}" type="datetimeFigureOut">
              <a:rPr lang="en-US" smtClean="0"/>
              <a:t>8/5/2025</a:t>
            </a:fld>
            <a:endParaRPr lang="en-US"/>
          </a:p>
        </p:txBody>
      </p:sp>
      <p:sp>
        <p:nvSpPr>
          <p:cNvPr id="6" name="Footer Placeholder 5">
            <a:extLst>
              <a:ext uri="{FF2B5EF4-FFF2-40B4-BE49-F238E27FC236}">
                <a16:creationId xmlns:a16="http://schemas.microsoft.com/office/drawing/2014/main" id="{1D3B7B04-C042-DDA0-84FB-C8979CF583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C578F9-B609-F2E0-242B-A5EBEAED4710}"/>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643868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091147-B87E-A2F5-DB59-E6A82ECFED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DDF83C-CA11-EAF8-D557-F392878514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BFF841-CA2B-F2A6-15F4-1D9F640051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0CE3659-C37F-4BF8-AE4A-14E677BA41D0}" type="datetimeFigureOut">
              <a:rPr lang="en-US" smtClean="0"/>
              <a:t>8/5/2025</a:t>
            </a:fld>
            <a:endParaRPr lang="en-US"/>
          </a:p>
        </p:txBody>
      </p:sp>
      <p:sp>
        <p:nvSpPr>
          <p:cNvPr id="5" name="Footer Placeholder 4">
            <a:extLst>
              <a:ext uri="{FF2B5EF4-FFF2-40B4-BE49-F238E27FC236}">
                <a16:creationId xmlns:a16="http://schemas.microsoft.com/office/drawing/2014/main" id="{7F5DFC47-4A2F-84E3-0C16-978940E9A1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A1454A8-9A47-F41B-FE11-50A94CC5DD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DCC39C4-5779-485D-B45D-3492C5585644}" type="slidenum">
              <a:rPr lang="en-US" smtClean="0"/>
              <a:t>‹#›</a:t>
            </a:fld>
            <a:endParaRPr lang="en-US"/>
          </a:p>
        </p:txBody>
      </p:sp>
    </p:spTree>
    <p:extLst>
      <p:ext uri="{BB962C8B-B14F-4D97-AF65-F5344CB8AC3E}">
        <p14:creationId xmlns:p14="http://schemas.microsoft.com/office/powerpoint/2010/main" val="2517738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6 – Count &amp; Say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68441064"/>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4282626304"/>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5995658"/>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9070168"/>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882963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2564126"/>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2002199"/>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199881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3130781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6136027"/>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55272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1586360757"/>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9862771"/>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9868454"/>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535990"/>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75E78-0127-24FD-8552-D79F64D6FF86}"/>
              </a:ext>
            </a:extLst>
          </p:cNvPr>
          <p:cNvSpPr>
            <a:spLocks noGrp="1"/>
          </p:cNvSpPr>
          <p:nvPr>
            <p:ph type="ctrTitle"/>
          </p:nvPr>
        </p:nvSpPr>
        <p:spPr>
          <a:xfrm>
            <a:off x="1213164" y="679010"/>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1" name="Audio 20">
            <a:extLst>
              <a:ext uri="{FF2B5EF4-FFF2-40B4-BE49-F238E27FC236}">
                <a16:creationId xmlns:a16="http://schemas.microsoft.com/office/drawing/2014/main" id="{0C0ECF3B-C4A7-ECD7-7605-43094383FFA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2573851"/>
      </p:ext>
    </p:extLst>
  </p:cSld>
  <p:clrMapOvr>
    <a:masterClrMapping/>
  </p:clrMapOvr>
  <mc:AlternateContent xmlns:mc="http://schemas.openxmlformats.org/markup-compatibility/2006" xmlns:p14="http://schemas.microsoft.com/office/powerpoint/2010/main">
    <mc:Choice Requires="p14">
      <p:transition spd="slow" p14:dur="2000" advTm="136002"/>
    </mc:Choice>
    <mc:Fallback xmlns="">
      <p:transition spd="slow" advTm="1360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(provide 20 s).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TotalTime>
  <Words>210</Words>
  <Application>Microsoft Office PowerPoint</Application>
  <PresentationFormat>Widescreen</PresentationFormat>
  <Paragraphs>28</Paragraphs>
  <Slides>26</Slides>
  <Notes>0</Notes>
  <HiddenSlides>0</HiddenSlides>
  <MMClips>25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Aptos</vt:lpstr>
      <vt:lpstr>Aptos Display</vt:lpstr>
      <vt:lpstr>Arial</vt:lpstr>
      <vt:lpstr>Times New Roman</vt:lpstr>
      <vt:lpstr>Office Theme</vt:lpstr>
      <vt:lpstr>Dot Number  Lesson 6 – Count &amp; Say the Number</vt:lpstr>
      <vt:lpstr>PowerPoint Presentation</vt:lpstr>
      <vt:lpstr>3</vt:lpstr>
      <vt:lpstr>6</vt:lpstr>
      <vt:lpstr>2</vt:lpstr>
      <vt:lpstr>1</vt:lpstr>
      <vt:lpstr>4</vt:lpstr>
      <vt:lpstr>0</vt:lpstr>
      <vt:lpstr>5</vt:lpstr>
      <vt:lpstr>4</vt:lpstr>
      <vt:lpstr>1</vt:lpstr>
      <vt:lpstr>3</vt:lpstr>
      <vt:lpstr>5</vt:lpstr>
      <vt:lpstr>2</vt:lpstr>
      <vt:lpstr>6</vt:lpstr>
      <vt:lpstr>4</vt:lpstr>
      <vt:lpstr>2</vt:lpstr>
      <vt:lpstr>3</vt:lpstr>
      <vt:lpstr>0</vt:lpstr>
      <vt:lpstr>4</vt:lpstr>
      <vt:lpstr>1</vt:lpstr>
      <vt:lpstr>5</vt:lpstr>
      <vt:lpstr>3</vt:lpstr>
      <vt:lpstr>6</vt:lpstr>
      <vt:lpstr>Now open your workbook to today's lesson. We are going to give you 2 minutes to count the dots and write the number.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2025-07-31T06:56:21Z</dcterms:created>
  <dcterms:modified xsi:type="dcterms:W3CDTF">2025-08-05T07:23:09Z</dcterms:modified>
</cp:coreProperties>
</file>