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59" r:id="rId4"/>
    <p:sldId id="261" r:id="rId5"/>
    <p:sldId id="256" r:id="rId6"/>
    <p:sldId id="260" r:id="rId7"/>
    <p:sldId id="263" r:id="rId8"/>
    <p:sldId id="265" r:id="rId9"/>
    <p:sldId id="264" r:id="rId10"/>
    <p:sldId id="268" r:id="rId11"/>
    <p:sldId id="271" r:id="rId12"/>
    <p:sldId id="266" r:id="rId13"/>
    <p:sldId id="269" r:id="rId14"/>
    <p:sldId id="267" r:id="rId15"/>
    <p:sldId id="270" r:id="rId16"/>
    <p:sldId id="272" r:id="rId17"/>
    <p:sldId id="273" r:id="rId18"/>
    <p:sldId id="278" r:id="rId19"/>
    <p:sldId id="282" r:id="rId20"/>
    <p:sldId id="275" r:id="rId21"/>
    <p:sldId id="274" r:id="rId22"/>
    <p:sldId id="289" r:id="rId23"/>
    <p:sldId id="280" r:id="rId24"/>
    <p:sldId id="284" r:id="rId25"/>
    <p:sldId id="348" r:id="rId26"/>
    <p:sldId id="34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E53B06-712D-4297-9F2F-A1FCA6370DE4}" v="5" dt="2025-08-05T07:24:53.0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94660"/>
  </p:normalViewPr>
  <p:slideViewPr>
    <p:cSldViewPr snapToGrid="0">
      <p:cViewPr varScale="1">
        <p:scale>
          <a:sx n="106" d="100"/>
          <a:sy n="106" d="100"/>
        </p:scale>
        <p:origin x="79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085DD6D7-7DE6-4598-AAE1-67DF40AEEDF5}"/>
    <pc:docChg chg="addSld delSld modSld sldOrd">
      <pc:chgData name="Poncy, Brian" userId="002c98f0-3707-44e7-b27e-58ac2885d61f" providerId="ADAL" clId="{085DD6D7-7DE6-4598-AAE1-67DF40AEEDF5}" dt="2025-07-31T06:59:00.816" v="95" actId="20577"/>
      <pc:docMkLst>
        <pc:docMk/>
      </pc:docMkLst>
      <pc:sldChg chg="add">
        <pc:chgData name="Poncy, Brian" userId="002c98f0-3707-44e7-b27e-58ac2885d61f" providerId="ADAL" clId="{085DD6D7-7DE6-4598-AAE1-67DF40AEEDF5}" dt="2025-07-31T06:31:49.775" v="34"/>
        <pc:sldMkLst>
          <pc:docMk/>
          <pc:sldMk cId="2301479455" sldId="256"/>
        </pc:sldMkLst>
      </pc:sldChg>
      <pc:sldChg chg="modSp mod">
        <pc:chgData name="Poncy, Brian" userId="002c98f0-3707-44e7-b27e-58ac2885d61f" providerId="ADAL" clId="{085DD6D7-7DE6-4598-AAE1-67DF40AEEDF5}" dt="2025-07-31T06:59:00.816" v="95" actId="20577"/>
        <pc:sldMkLst>
          <pc:docMk/>
          <pc:sldMk cId="1152498174" sldId="257"/>
        </pc:sldMkLst>
        <pc:spChg chg="mod">
          <ac:chgData name="Poncy, Brian" userId="002c98f0-3707-44e7-b27e-58ac2885d61f" providerId="ADAL" clId="{085DD6D7-7DE6-4598-AAE1-67DF40AEEDF5}" dt="2025-07-31T06:59:00.816" v="95" actId="20577"/>
          <ac:spMkLst>
            <pc:docMk/>
            <pc:sldMk cId="1152498174" sldId="257"/>
            <ac:spMk id="2" creationId="{7D11E6F9-48A4-0F48-121D-CA789C12D048}"/>
          </ac:spMkLst>
        </pc:spChg>
      </pc:sldChg>
      <pc:sldChg chg="add">
        <pc:chgData name="Poncy, Brian" userId="002c98f0-3707-44e7-b27e-58ac2885d61f" providerId="ADAL" clId="{085DD6D7-7DE6-4598-AAE1-67DF40AEEDF5}" dt="2025-07-31T06:22:07.794" v="0"/>
        <pc:sldMkLst>
          <pc:docMk/>
          <pc:sldMk cId="1289459656" sldId="259"/>
        </pc:sldMkLst>
      </pc:sldChg>
      <pc:sldChg chg="add ord">
        <pc:chgData name="Poncy, Brian" userId="002c98f0-3707-44e7-b27e-58ac2885d61f" providerId="ADAL" clId="{085DD6D7-7DE6-4598-AAE1-67DF40AEEDF5}" dt="2025-07-31T06:31:38.766" v="31"/>
        <pc:sldMkLst>
          <pc:docMk/>
          <pc:sldMk cId="2784365577" sldId="260"/>
        </pc:sldMkLst>
      </pc:sldChg>
      <pc:sldChg chg="add ord">
        <pc:chgData name="Poncy, Brian" userId="002c98f0-3707-44e7-b27e-58ac2885d61f" providerId="ADAL" clId="{085DD6D7-7DE6-4598-AAE1-67DF40AEEDF5}" dt="2025-07-31T06:31:36.835" v="29"/>
        <pc:sldMkLst>
          <pc:docMk/>
          <pc:sldMk cId="2456124101" sldId="261"/>
        </pc:sldMkLst>
      </pc:sldChg>
      <pc:sldChg chg="add">
        <pc:chgData name="Poncy, Brian" userId="002c98f0-3707-44e7-b27e-58ac2885d61f" providerId="ADAL" clId="{085DD6D7-7DE6-4598-AAE1-67DF40AEEDF5}" dt="2025-07-31T06:22:57.509" v="1"/>
        <pc:sldMkLst>
          <pc:docMk/>
          <pc:sldMk cId="1581077984" sldId="263"/>
        </pc:sldMkLst>
      </pc:sldChg>
      <pc:sldChg chg="add ord">
        <pc:chgData name="Poncy, Brian" userId="002c98f0-3707-44e7-b27e-58ac2885d61f" providerId="ADAL" clId="{085DD6D7-7DE6-4598-AAE1-67DF40AEEDF5}" dt="2025-07-31T06:33:29.015" v="47"/>
        <pc:sldMkLst>
          <pc:docMk/>
          <pc:sldMk cId="2741059312" sldId="264"/>
        </pc:sldMkLst>
      </pc:sldChg>
      <pc:sldChg chg="add ord">
        <pc:chgData name="Poncy, Brian" userId="002c98f0-3707-44e7-b27e-58ac2885d61f" providerId="ADAL" clId="{085DD6D7-7DE6-4598-AAE1-67DF40AEEDF5}" dt="2025-07-31T06:31:46.539" v="33"/>
        <pc:sldMkLst>
          <pc:docMk/>
          <pc:sldMk cId="2229690982" sldId="265"/>
        </pc:sldMkLst>
      </pc:sldChg>
      <pc:sldChg chg="add ord">
        <pc:chgData name="Poncy, Brian" userId="002c98f0-3707-44e7-b27e-58ac2885d61f" providerId="ADAL" clId="{085DD6D7-7DE6-4598-AAE1-67DF40AEEDF5}" dt="2025-07-31T06:32:29.033" v="38"/>
        <pc:sldMkLst>
          <pc:docMk/>
          <pc:sldMk cId="2978343784" sldId="266"/>
        </pc:sldMkLst>
      </pc:sldChg>
      <pc:sldChg chg="add">
        <pc:chgData name="Poncy, Brian" userId="002c98f0-3707-44e7-b27e-58ac2885d61f" providerId="ADAL" clId="{085DD6D7-7DE6-4598-AAE1-67DF40AEEDF5}" dt="2025-07-31T06:24:57.626" v="7"/>
        <pc:sldMkLst>
          <pc:docMk/>
          <pc:sldMk cId="483791638" sldId="267"/>
        </pc:sldMkLst>
      </pc:sldChg>
      <pc:sldChg chg="add ord">
        <pc:chgData name="Poncy, Brian" userId="002c98f0-3707-44e7-b27e-58ac2885d61f" providerId="ADAL" clId="{085DD6D7-7DE6-4598-AAE1-67DF40AEEDF5}" dt="2025-07-31T06:33:27.419" v="45"/>
        <pc:sldMkLst>
          <pc:docMk/>
          <pc:sldMk cId="1871721450" sldId="268"/>
        </pc:sldMkLst>
      </pc:sldChg>
      <pc:sldChg chg="add ord">
        <pc:chgData name="Poncy, Brian" userId="002c98f0-3707-44e7-b27e-58ac2885d61f" providerId="ADAL" clId="{085DD6D7-7DE6-4598-AAE1-67DF40AEEDF5}" dt="2025-07-31T06:33:43.454" v="49"/>
        <pc:sldMkLst>
          <pc:docMk/>
          <pc:sldMk cId="4016272233" sldId="269"/>
        </pc:sldMkLst>
      </pc:sldChg>
      <pc:sldChg chg="add ord">
        <pc:chgData name="Poncy, Brian" userId="002c98f0-3707-44e7-b27e-58ac2885d61f" providerId="ADAL" clId="{085DD6D7-7DE6-4598-AAE1-67DF40AEEDF5}" dt="2025-07-31T06:32:46.475" v="41"/>
        <pc:sldMkLst>
          <pc:docMk/>
          <pc:sldMk cId="2919164255" sldId="270"/>
        </pc:sldMkLst>
      </pc:sldChg>
      <pc:sldChg chg="add ord">
        <pc:chgData name="Poncy, Brian" userId="002c98f0-3707-44e7-b27e-58ac2885d61f" providerId="ADAL" clId="{085DD6D7-7DE6-4598-AAE1-67DF40AEEDF5}" dt="2025-07-31T06:32:23.481" v="36"/>
        <pc:sldMkLst>
          <pc:docMk/>
          <pc:sldMk cId="4244919235" sldId="271"/>
        </pc:sldMkLst>
      </pc:sldChg>
      <pc:sldChg chg="add">
        <pc:chgData name="Poncy, Brian" userId="002c98f0-3707-44e7-b27e-58ac2885d61f" providerId="ADAL" clId="{085DD6D7-7DE6-4598-AAE1-67DF40AEEDF5}" dt="2025-07-31T06:25:28.248" v="12"/>
        <pc:sldMkLst>
          <pc:docMk/>
          <pc:sldMk cId="749083713" sldId="272"/>
        </pc:sldMkLst>
      </pc:sldChg>
      <pc:sldChg chg="add">
        <pc:chgData name="Poncy, Brian" userId="002c98f0-3707-44e7-b27e-58ac2885d61f" providerId="ADAL" clId="{085DD6D7-7DE6-4598-AAE1-67DF40AEEDF5}" dt="2025-07-31T06:25:32.807" v="13"/>
        <pc:sldMkLst>
          <pc:docMk/>
          <pc:sldMk cId="3159889659" sldId="273"/>
        </pc:sldMkLst>
      </pc:sldChg>
      <pc:sldChg chg="add">
        <pc:chgData name="Poncy, Brian" userId="002c98f0-3707-44e7-b27e-58ac2885d61f" providerId="ADAL" clId="{085DD6D7-7DE6-4598-AAE1-67DF40AEEDF5}" dt="2025-07-31T06:25:43.886" v="14"/>
        <pc:sldMkLst>
          <pc:docMk/>
          <pc:sldMk cId="2702898593" sldId="274"/>
        </pc:sldMkLst>
      </pc:sldChg>
      <pc:sldChg chg="add ord">
        <pc:chgData name="Poncy, Brian" userId="002c98f0-3707-44e7-b27e-58ac2885d61f" providerId="ADAL" clId="{085DD6D7-7DE6-4598-AAE1-67DF40AEEDF5}" dt="2025-07-31T06:34:22.760" v="55"/>
        <pc:sldMkLst>
          <pc:docMk/>
          <pc:sldMk cId="616745563" sldId="275"/>
        </pc:sldMkLst>
      </pc:sldChg>
      <pc:sldChg chg="add del">
        <pc:chgData name="Poncy, Brian" userId="002c98f0-3707-44e7-b27e-58ac2885d61f" providerId="ADAL" clId="{085DD6D7-7DE6-4598-AAE1-67DF40AEEDF5}" dt="2025-07-31T06:37:48.314" v="70" actId="47"/>
        <pc:sldMkLst>
          <pc:docMk/>
          <pc:sldMk cId="3428335124" sldId="276"/>
        </pc:sldMkLst>
      </pc:sldChg>
      <pc:sldChg chg="add ord">
        <pc:chgData name="Poncy, Brian" userId="002c98f0-3707-44e7-b27e-58ac2885d61f" providerId="ADAL" clId="{085DD6D7-7DE6-4598-AAE1-67DF40AEEDF5}" dt="2025-07-31T06:34:51.069" v="62"/>
        <pc:sldMkLst>
          <pc:docMk/>
          <pc:sldMk cId="3151384683" sldId="277"/>
        </pc:sldMkLst>
      </pc:sldChg>
      <pc:sldChg chg="add ord">
        <pc:chgData name="Poncy, Brian" userId="002c98f0-3707-44e7-b27e-58ac2885d61f" providerId="ADAL" clId="{085DD6D7-7DE6-4598-AAE1-67DF40AEEDF5}" dt="2025-07-31T06:34:03.363" v="51"/>
        <pc:sldMkLst>
          <pc:docMk/>
          <pc:sldMk cId="3717016601" sldId="278"/>
        </pc:sldMkLst>
      </pc:sldChg>
      <pc:sldChg chg="add">
        <pc:chgData name="Poncy, Brian" userId="002c98f0-3707-44e7-b27e-58ac2885d61f" providerId="ADAL" clId="{085DD6D7-7DE6-4598-AAE1-67DF40AEEDF5}" dt="2025-07-31T06:26:03.785" v="19"/>
        <pc:sldMkLst>
          <pc:docMk/>
          <pc:sldMk cId="2802297795" sldId="279"/>
        </pc:sldMkLst>
      </pc:sldChg>
      <pc:sldChg chg="add ord">
        <pc:chgData name="Poncy, Brian" userId="002c98f0-3707-44e7-b27e-58ac2885d61f" providerId="ADAL" clId="{085DD6D7-7DE6-4598-AAE1-67DF40AEEDF5}" dt="2025-07-31T06:34:31.202" v="57"/>
        <pc:sldMkLst>
          <pc:docMk/>
          <pc:sldMk cId="1279181819" sldId="280"/>
        </pc:sldMkLst>
      </pc:sldChg>
      <pc:sldChg chg="add">
        <pc:chgData name="Poncy, Brian" userId="002c98f0-3707-44e7-b27e-58ac2885d61f" providerId="ADAL" clId="{085DD6D7-7DE6-4598-AAE1-67DF40AEEDF5}" dt="2025-07-31T06:26:25.098" v="21"/>
        <pc:sldMkLst>
          <pc:docMk/>
          <pc:sldMk cId="2920193678" sldId="281"/>
        </pc:sldMkLst>
      </pc:sldChg>
      <pc:sldChg chg="add ord">
        <pc:chgData name="Poncy, Brian" userId="002c98f0-3707-44e7-b27e-58ac2885d61f" providerId="ADAL" clId="{085DD6D7-7DE6-4598-AAE1-67DF40AEEDF5}" dt="2025-07-31T06:34:16.298" v="53"/>
        <pc:sldMkLst>
          <pc:docMk/>
          <pc:sldMk cId="3885480402" sldId="282"/>
        </pc:sldMkLst>
      </pc:sldChg>
      <pc:sldChg chg="add">
        <pc:chgData name="Poncy, Brian" userId="002c98f0-3707-44e7-b27e-58ac2885d61f" providerId="ADAL" clId="{085DD6D7-7DE6-4598-AAE1-67DF40AEEDF5}" dt="2025-07-31T06:26:33.721" v="23"/>
        <pc:sldMkLst>
          <pc:docMk/>
          <pc:sldMk cId="1002612141" sldId="283"/>
        </pc:sldMkLst>
      </pc:sldChg>
      <pc:sldChg chg="add ord">
        <pc:chgData name="Poncy, Brian" userId="002c98f0-3707-44e7-b27e-58ac2885d61f" providerId="ADAL" clId="{085DD6D7-7DE6-4598-AAE1-67DF40AEEDF5}" dt="2025-07-31T06:35:11.910" v="64"/>
        <pc:sldMkLst>
          <pc:docMk/>
          <pc:sldMk cId="1909117889" sldId="284"/>
        </pc:sldMkLst>
      </pc:sldChg>
      <pc:sldChg chg="add ord">
        <pc:chgData name="Poncy, Brian" userId="002c98f0-3707-44e7-b27e-58ac2885d61f" providerId="ADAL" clId="{085DD6D7-7DE6-4598-AAE1-67DF40AEEDF5}" dt="2025-07-31T06:35:28.888" v="68"/>
        <pc:sldMkLst>
          <pc:docMk/>
          <pc:sldMk cId="3198103445" sldId="285"/>
        </pc:sldMkLst>
      </pc:sldChg>
      <pc:sldChg chg="add ord">
        <pc:chgData name="Poncy, Brian" userId="002c98f0-3707-44e7-b27e-58ac2885d61f" providerId="ADAL" clId="{085DD6D7-7DE6-4598-AAE1-67DF40AEEDF5}" dt="2025-07-31T06:35:23.640" v="66"/>
        <pc:sldMkLst>
          <pc:docMk/>
          <pc:sldMk cId="1360132907" sldId="286"/>
        </pc:sldMkLst>
      </pc:sldChg>
      <pc:sldChg chg="add">
        <pc:chgData name="Poncy, Brian" userId="002c98f0-3707-44e7-b27e-58ac2885d61f" providerId="ADAL" clId="{085DD6D7-7DE6-4598-AAE1-67DF40AEEDF5}" dt="2025-07-31T06:27:06.258" v="27"/>
        <pc:sldMkLst>
          <pc:docMk/>
          <pc:sldMk cId="1221170733" sldId="287"/>
        </pc:sldMkLst>
      </pc:sldChg>
      <pc:sldChg chg="add del">
        <pc:chgData name="Poncy, Brian" userId="002c98f0-3707-44e7-b27e-58ac2885d61f" providerId="ADAL" clId="{085DD6D7-7DE6-4598-AAE1-67DF40AEEDF5}" dt="2025-07-31T06:36:15.048" v="69" actId="47"/>
        <pc:sldMkLst>
          <pc:docMk/>
          <pc:sldMk cId="2254289704" sldId="288"/>
        </pc:sldMkLst>
      </pc:sldChg>
      <pc:sldChg chg="add">
        <pc:chgData name="Poncy, Brian" userId="002c98f0-3707-44e7-b27e-58ac2885d61f" providerId="ADAL" clId="{085DD6D7-7DE6-4598-AAE1-67DF40AEEDF5}" dt="2025-07-31T06:34:35.513" v="58"/>
        <pc:sldMkLst>
          <pc:docMk/>
          <pc:sldMk cId="2206054911" sldId="289"/>
        </pc:sldMkLst>
      </pc:sldChg>
      <pc:sldChg chg="add">
        <pc:chgData name="Poncy, Brian" userId="002c98f0-3707-44e7-b27e-58ac2885d61f" providerId="ADAL" clId="{085DD6D7-7DE6-4598-AAE1-67DF40AEEDF5}" dt="2025-07-31T06:38:22.477" v="71"/>
        <pc:sldMkLst>
          <pc:docMk/>
          <pc:sldMk cId="312979867" sldId="290"/>
        </pc:sldMkLst>
      </pc:sldChg>
    </pc:docChg>
  </pc:docChgLst>
  <pc:docChgLst>
    <pc:chgData name="Poncy, Brian" userId="002c98f0-3707-44e7-b27e-58ac2885d61f" providerId="ADAL" clId="{92E53B06-712D-4297-9F2F-A1FCA6370DE4}"/>
    <pc:docChg chg="addSld delSld modSld">
      <pc:chgData name="Poncy, Brian" userId="002c98f0-3707-44e7-b27e-58ac2885d61f" providerId="ADAL" clId="{92E53B06-712D-4297-9F2F-A1FCA6370DE4}" dt="2025-08-05T07:24:58.124" v="16" actId="47"/>
      <pc:docMkLst>
        <pc:docMk/>
      </pc:docMkLst>
      <pc:sldChg chg="modSp mod">
        <pc:chgData name="Poncy, Brian" userId="002c98f0-3707-44e7-b27e-58ac2885d61f" providerId="ADAL" clId="{92E53B06-712D-4297-9F2F-A1FCA6370DE4}" dt="2025-07-31T07:30:53.504" v="0" actId="20577"/>
        <pc:sldMkLst>
          <pc:docMk/>
          <pc:sldMk cId="1152498174" sldId="257"/>
        </pc:sldMkLst>
        <pc:spChg chg="mod">
          <ac:chgData name="Poncy, Brian" userId="002c98f0-3707-44e7-b27e-58ac2885d61f" providerId="ADAL" clId="{92E53B06-712D-4297-9F2F-A1FCA6370DE4}" dt="2025-07-31T07:30:53.504" v="0" actId="20577"/>
          <ac:spMkLst>
            <pc:docMk/>
            <pc:sldMk cId="1152498174" sldId="257"/>
            <ac:spMk id="2" creationId="{7D11E6F9-48A4-0F48-121D-CA789C12D048}"/>
          </ac:spMkLst>
        </pc:spChg>
      </pc:sldChg>
      <pc:sldChg chg="del">
        <pc:chgData name="Poncy, Brian" userId="002c98f0-3707-44e7-b27e-58ac2885d61f" providerId="ADAL" clId="{92E53B06-712D-4297-9F2F-A1FCA6370DE4}" dt="2025-07-31T07:31:06.765" v="8" actId="47"/>
        <pc:sldMkLst>
          <pc:docMk/>
          <pc:sldMk cId="3151384683" sldId="277"/>
        </pc:sldMkLst>
      </pc:sldChg>
      <pc:sldChg chg="del">
        <pc:chgData name="Poncy, Brian" userId="002c98f0-3707-44e7-b27e-58ac2885d61f" providerId="ADAL" clId="{92E53B06-712D-4297-9F2F-A1FCA6370DE4}" dt="2025-07-31T07:31:05.953" v="7" actId="47"/>
        <pc:sldMkLst>
          <pc:docMk/>
          <pc:sldMk cId="2802297795" sldId="279"/>
        </pc:sldMkLst>
      </pc:sldChg>
      <pc:sldChg chg="del">
        <pc:chgData name="Poncy, Brian" userId="002c98f0-3707-44e7-b27e-58ac2885d61f" providerId="ADAL" clId="{92E53B06-712D-4297-9F2F-A1FCA6370DE4}" dt="2025-07-31T07:31:05.805" v="6" actId="47"/>
        <pc:sldMkLst>
          <pc:docMk/>
          <pc:sldMk cId="2920193678" sldId="281"/>
        </pc:sldMkLst>
      </pc:sldChg>
      <pc:sldChg chg="del">
        <pc:chgData name="Poncy, Brian" userId="002c98f0-3707-44e7-b27e-58ac2885d61f" providerId="ADAL" clId="{92E53B06-712D-4297-9F2F-A1FCA6370DE4}" dt="2025-07-31T07:31:03.946" v="2" actId="47"/>
        <pc:sldMkLst>
          <pc:docMk/>
          <pc:sldMk cId="1002612141" sldId="283"/>
        </pc:sldMkLst>
      </pc:sldChg>
      <pc:sldChg chg="del">
        <pc:chgData name="Poncy, Brian" userId="002c98f0-3707-44e7-b27e-58ac2885d61f" providerId="ADAL" clId="{92E53B06-712D-4297-9F2F-A1FCA6370DE4}" dt="2025-07-31T07:31:04.564" v="3" actId="47"/>
        <pc:sldMkLst>
          <pc:docMk/>
          <pc:sldMk cId="3198103445" sldId="285"/>
        </pc:sldMkLst>
      </pc:sldChg>
      <pc:sldChg chg="del">
        <pc:chgData name="Poncy, Brian" userId="002c98f0-3707-44e7-b27e-58ac2885d61f" providerId="ADAL" clId="{92E53B06-712D-4297-9F2F-A1FCA6370DE4}" dt="2025-07-31T07:31:05.009" v="4" actId="47"/>
        <pc:sldMkLst>
          <pc:docMk/>
          <pc:sldMk cId="1360132907" sldId="286"/>
        </pc:sldMkLst>
      </pc:sldChg>
      <pc:sldChg chg="del">
        <pc:chgData name="Poncy, Brian" userId="002c98f0-3707-44e7-b27e-58ac2885d61f" providerId="ADAL" clId="{92E53B06-712D-4297-9F2F-A1FCA6370DE4}" dt="2025-07-31T07:31:03.109" v="1" actId="47"/>
        <pc:sldMkLst>
          <pc:docMk/>
          <pc:sldMk cId="1221170733" sldId="287"/>
        </pc:sldMkLst>
      </pc:sldChg>
      <pc:sldChg chg="del">
        <pc:chgData name="Poncy, Brian" userId="002c98f0-3707-44e7-b27e-58ac2885d61f" providerId="ADAL" clId="{92E53B06-712D-4297-9F2F-A1FCA6370DE4}" dt="2025-07-31T07:31:05.618" v="5" actId="47"/>
        <pc:sldMkLst>
          <pc:docMk/>
          <pc:sldMk cId="312979867" sldId="290"/>
        </pc:sldMkLst>
      </pc:sldChg>
      <pc:sldChg chg="add">
        <pc:chgData name="Poncy, Brian" userId="002c98f0-3707-44e7-b27e-58ac2885d61f" providerId="ADAL" clId="{92E53B06-712D-4297-9F2F-A1FCA6370DE4}" dt="2025-07-31T07:31:20.253" v="10"/>
        <pc:sldMkLst>
          <pc:docMk/>
          <pc:sldMk cId="3241118567" sldId="346"/>
        </pc:sldMkLst>
      </pc:sldChg>
      <pc:sldChg chg="add del">
        <pc:chgData name="Poncy, Brian" userId="002c98f0-3707-44e7-b27e-58ac2885d61f" providerId="ADAL" clId="{92E53B06-712D-4297-9F2F-A1FCA6370DE4}" dt="2025-08-05T07:24:58.124" v="16" actId="47"/>
        <pc:sldMkLst>
          <pc:docMk/>
          <pc:sldMk cId="2991714135" sldId="347"/>
        </pc:sldMkLst>
      </pc:sldChg>
      <pc:sldChg chg="add">
        <pc:chgData name="Poncy, Brian" userId="002c98f0-3707-44e7-b27e-58ac2885d61f" providerId="ADAL" clId="{92E53B06-712D-4297-9F2F-A1FCA6370DE4}" dt="2025-08-05T07:24:53.055" v="15"/>
        <pc:sldMkLst>
          <pc:docMk/>
          <pc:sldMk cId="493837338" sldId="348"/>
        </pc:sldMkLst>
      </pc:sldChg>
      <pc:sldChg chg="add del">
        <pc:chgData name="Poncy, Brian" userId="002c98f0-3707-44e7-b27e-58ac2885d61f" providerId="ADAL" clId="{92E53B06-712D-4297-9F2F-A1FCA6370DE4}" dt="2025-08-05T07:19:46.276" v="12" actId="47"/>
        <pc:sldMkLst>
          <pc:docMk/>
          <pc:sldMk cId="1893265182" sldId="348"/>
        </pc:sldMkLst>
      </pc:sldChg>
      <pc:sldChg chg="add del">
        <pc:chgData name="Poncy, Brian" userId="002c98f0-3707-44e7-b27e-58ac2885d61f" providerId="ADAL" clId="{92E53B06-712D-4297-9F2F-A1FCA6370DE4}" dt="2025-08-05T07:19:47.165" v="13" actId="47"/>
        <pc:sldMkLst>
          <pc:docMk/>
          <pc:sldMk cId="2991714135"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2DACD-7EAB-B337-FDBA-7E045C2EF25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6F63CE-BFF4-6591-A450-6ECD786BB9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3EB884A-3C07-ECD0-4A1E-BBFC736C4C62}"/>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5" name="Footer Placeholder 4">
            <a:extLst>
              <a:ext uri="{FF2B5EF4-FFF2-40B4-BE49-F238E27FC236}">
                <a16:creationId xmlns:a16="http://schemas.microsoft.com/office/drawing/2014/main" id="{FEE0C4BB-4B8B-5039-A6C2-4CB09BDB3D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7D5584-BDE1-4E1B-8C55-9B765B31C818}"/>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642598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318B3-F091-A64A-BFDB-7C4C9B6E13E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AB9503-C9F1-BF87-717E-137493AF80C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2BAD42-D150-F5AD-584E-AAEFCD908418}"/>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5" name="Footer Placeholder 4">
            <a:extLst>
              <a:ext uri="{FF2B5EF4-FFF2-40B4-BE49-F238E27FC236}">
                <a16:creationId xmlns:a16="http://schemas.microsoft.com/office/drawing/2014/main" id="{CDBE554D-9333-0FC2-2651-84CC3CAFDC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7F97E8-DF23-F6BD-CB95-8955E4C08C18}"/>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3937520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8604A0-4BDF-94BE-AF86-9D6954C1E76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B139DB-18A1-94BF-44DA-4787B85042E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B7A0E6-B3F0-A933-2F5F-8341728EE7B0}"/>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5" name="Footer Placeholder 4">
            <a:extLst>
              <a:ext uri="{FF2B5EF4-FFF2-40B4-BE49-F238E27FC236}">
                <a16:creationId xmlns:a16="http://schemas.microsoft.com/office/drawing/2014/main" id="{21DE18AB-FD99-729C-91BA-746CABC11A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17AFF3-8FF2-4160-3BE3-9A47E16FA9AE}"/>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4267096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F41AC-7B86-60E8-13FE-E8BF6F1D96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38CA57-966E-1107-11E1-6833145420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51CA75-4C3B-9220-4F31-10D4349CA990}"/>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5" name="Footer Placeholder 4">
            <a:extLst>
              <a:ext uri="{FF2B5EF4-FFF2-40B4-BE49-F238E27FC236}">
                <a16:creationId xmlns:a16="http://schemas.microsoft.com/office/drawing/2014/main" id="{1791B9A8-326A-67BD-858D-E2351836DF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3CBB58-30BF-5155-9259-68BB1EE2AFC4}"/>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1981428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6DB03-9A63-618B-AFDA-5D210318D63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8ED89F6-C6EB-359F-16AB-320DCAD5A78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6EF9713-91B6-D275-159F-AF73C046EE91}"/>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5" name="Footer Placeholder 4">
            <a:extLst>
              <a:ext uri="{FF2B5EF4-FFF2-40B4-BE49-F238E27FC236}">
                <a16:creationId xmlns:a16="http://schemas.microsoft.com/office/drawing/2014/main" id="{9DAE48F0-2F97-692F-39F1-044F7AE72C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64B2CA-53EA-CF57-16BB-1B7C2B8C002F}"/>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1704664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903EF-5403-96C2-8DE8-5A4DED3248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04824C-4BDB-61BA-3454-856E210C54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548125F-0758-ECD1-4979-3BB689EB71A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9421F90-51DB-1C76-0E0D-B269C4C5F555}"/>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6" name="Footer Placeholder 5">
            <a:extLst>
              <a:ext uri="{FF2B5EF4-FFF2-40B4-BE49-F238E27FC236}">
                <a16:creationId xmlns:a16="http://schemas.microsoft.com/office/drawing/2014/main" id="{94AF9BB6-DB2E-F610-AD6F-587AC56479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63BA76-2ACC-DAE1-8C51-15BEB955E7F7}"/>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2234980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52479-FA99-48B5-A798-971968CB85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D3CFB5-61D6-2C13-40D5-9AF1C361A1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C2C8BA7-2198-383E-3FF2-0E8E9255046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8190120-EFFA-CD95-664D-9101B9812E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E1EE6B5-0820-DDB7-E346-34FA41D4A20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3B90C9-2132-62B2-8009-A7C69740A8A1}"/>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8" name="Footer Placeholder 7">
            <a:extLst>
              <a:ext uri="{FF2B5EF4-FFF2-40B4-BE49-F238E27FC236}">
                <a16:creationId xmlns:a16="http://schemas.microsoft.com/office/drawing/2014/main" id="{10B0CF79-1C3A-9560-4E5C-AEA30269CE9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3789C7-8B0B-1FEE-1EDF-91AE9190680F}"/>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1875192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68293-F47D-E7AD-9F5C-5E5EA750A3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DBDB600-F5EF-B6D7-0DC0-296E5D9C59CF}"/>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4" name="Footer Placeholder 3">
            <a:extLst>
              <a:ext uri="{FF2B5EF4-FFF2-40B4-BE49-F238E27FC236}">
                <a16:creationId xmlns:a16="http://schemas.microsoft.com/office/drawing/2014/main" id="{75603CBB-047E-E386-7C3A-ADEBBD13B09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F8721E5-93FA-CD9F-F09A-36B905A7E902}"/>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4043340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CE00E1D-89F4-D888-A25B-8D20C2DCE54D}"/>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3" name="Footer Placeholder 2">
            <a:extLst>
              <a:ext uri="{FF2B5EF4-FFF2-40B4-BE49-F238E27FC236}">
                <a16:creationId xmlns:a16="http://schemas.microsoft.com/office/drawing/2014/main" id="{29F70B87-962A-341B-46B0-C60CEC408ED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FCAD4B-8F9A-C349-3640-63FB85C2E7AD}"/>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1038356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8B16CD-B7DC-9A3C-6DC1-88D0FC7CAA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55F9239-D163-DC0B-6B8D-CE42F2D8AB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FDD5CE6-3381-B52D-FB87-E08B0A203A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63A45C-2C1D-C75C-D5D2-F45362A6B5C9}"/>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6" name="Footer Placeholder 5">
            <a:extLst>
              <a:ext uri="{FF2B5EF4-FFF2-40B4-BE49-F238E27FC236}">
                <a16:creationId xmlns:a16="http://schemas.microsoft.com/office/drawing/2014/main" id="{222420F3-6670-C249-3B77-EBAFE64462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0788A7-D532-02BA-F6F6-847428CEC3BE}"/>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2161725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038B5-A9A9-FB7A-A865-B65720AFD7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08D5EE-BE5F-C259-852E-260585FF86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EC3A18-84A7-D913-5DED-66386ED8C0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A70C3A9-B98F-A63A-CCF6-79F3D8142F24}"/>
              </a:ext>
            </a:extLst>
          </p:cNvPr>
          <p:cNvSpPr>
            <a:spLocks noGrp="1"/>
          </p:cNvSpPr>
          <p:nvPr>
            <p:ph type="dt" sz="half" idx="10"/>
          </p:nvPr>
        </p:nvSpPr>
        <p:spPr/>
        <p:txBody>
          <a:bodyPr/>
          <a:lstStyle/>
          <a:p>
            <a:fld id="{B52168FA-9129-48A8-94CA-FA59CD7C9D42}" type="datetimeFigureOut">
              <a:rPr lang="en-US" smtClean="0"/>
              <a:t>8/5/2025</a:t>
            </a:fld>
            <a:endParaRPr lang="en-US"/>
          </a:p>
        </p:txBody>
      </p:sp>
      <p:sp>
        <p:nvSpPr>
          <p:cNvPr id="6" name="Footer Placeholder 5">
            <a:extLst>
              <a:ext uri="{FF2B5EF4-FFF2-40B4-BE49-F238E27FC236}">
                <a16:creationId xmlns:a16="http://schemas.microsoft.com/office/drawing/2014/main" id="{65F57D2C-6E85-36DE-9E49-2A8148EAF7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C3CFC7-3BF3-9646-30A4-9EA7F9E6114C}"/>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2684122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5A5C12-22B4-7AD2-7BBF-32A4BCD9F1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D4ABA17-4ADB-02A5-A6C9-8494495B8E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B27141-DE86-0B9D-9613-78510E3BC1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52168FA-9129-48A8-94CA-FA59CD7C9D42}" type="datetimeFigureOut">
              <a:rPr lang="en-US" smtClean="0"/>
              <a:t>8/5/2025</a:t>
            </a:fld>
            <a:endParaRPr lang="en-US"/>
          </a:p>
        </p:txBody>
      </p:sp>
      <p:sp>
        <p:nvSpPr>
          <p:cNvPr id="5" name="Footer Placeholder 4">
            <a:extLst>
              <a:ext uri="{FF2B5EF4-FFF2-40B4-BE49-F238E27FC236}">
                <a16:creationId xmlns:a16="http://schemas.microsoft.com/office/drawing/2014/main" id="{62367844-B5FA-321D-6F53-78B123CE76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1F7B14C-2837-5F82-AC91-DFEA5451E3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AECB1FB-5F06-442D-B049-A561F54407C2}" type="slidenum">
              <a:rPr lang="en-US" smtClean="0"/>
              <a:t>‹#›</a:t>
            </a:fld>
            <a:endParaRPr lang="en-US"/>
          </a:p>
        </p:txBody>
      </p:sp>
    </p:spTree>
    <p:extLst>
      <p:ext uri="{BB962C8B-B14F-4D97-AF65-F5344CB8AC3E}">
        <p14:creationId xmlns:p14="http://schemas.microsoft.com/office/powerpoint/2010/main" val="4159354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8- Count &amp; Say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1721450"/>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4919235"/>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978343784"/>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16272233"/>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3791638"/>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9164255"/>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9083713"/>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9889659"/>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7016601"/>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5480402"/>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674556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702898593"/>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6054911"/>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9181819"/>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9117889"/>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75E78-0127-24FD-8552-D79F64D6FF86}"/>
              </a:ext>
            </a:extLst>
          </p:cNvPr>
          <p:cNvSpPr>
            <a:spLocks noGrp="1"/>
          </p:cNvSpPr>
          <p:nvPr>
            <p:ph type="ctrTitle"/>
          </p:nvPr>
        </p:nvSpPr>
        <p:spPr>
          <a:xfrm>
            <a:off x="1213164" y="679010"/>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1" name="Audio 20">
            <a:extLst>
              <a:ext uri="{FF2B5EF4-FFF2-40B4-BE49-F238E27FC236}">
                <a16:creationId xmlns:a16="http://schemas.microsoft.com/office/drawing/2014/main" id="{0C0ECF3B-C4A7-ECD7-7605-43094383FFA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3837338"/>
      </p:ext>
    </p:extLst>
  </p:cSld>
  <p:clrMapOvr>
    <a:masterClrMapping/>
  </p:clrMapOvr>
  <mc:AlternateContent xmlns:mc="http://schemas.openxmlformats.org/markup-compatibility/2006" xmlns:p14="http://schemas.microsoft.com/office/powerpoint/2010/main">
    <mc:Choice Requires="p14">
      <p:transition spd="slow" p14:dur="2000" advTm="136002"/>
    </mc:Choice>
    <mc:Fallback xmlns="">
      <p:transition spd="slow" advTm="1360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TotalTime>
  <Words>249</Words>
  <Application>Microsoft Office PowerPoint</Application>
  <PresentationFormat>Widescreen</PresentationFormat>
  <Paragraphs>28</Paragraphs>
  <Slides>26</Slides>
  <Notes>0</Notes>
  <HiddenSlides>0</HiddenSlides>
  <MMClips>25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Aptos</vt:lpstr>
      <vt:lpstr>Aptos Display</vt:lpstr>
      <vt:lpstr>Arial</vt:lpstr>
      <vt:lpstr>Times New Roman</vt:lpstr>
      <vt:lpstr>Office Theme</vt:lpstr>
      <vt:lpstr>Dot Number  Lesson 8- Count &amp; Say the Number</vt:lpstr>
      <vt:lpstr>PowerPoint Presentation</vt:lpstr>
      <vt:lpstr>2</vt:lpstr>
      <vt:lpstr>4</vt:lpstr>
      <vt:lpstr>0</vt:lpstr>
      <vt:lpstr>3</vt:lpstr>
      <vt:lpstr>5</vt:lpstr>
      <vt:lpstr>1</vt:lpstr>
      <vt:lpstr>6</vt:lpstr>
      <vt:lpstr>3</vt:lpstr>
      <vt:lpstr>5</vt:lpstr>
      <vt:lpstr>1</vt:lpstr>
      <vt:lpstr>6</vt:lpstr>
      <vt:lpstr>2</vt:lpstr>
      <vt:lpstr>4</vt:lpstr>
      <vt:lpstr>5</vt:lpstr>
      <vt:lpstr>2</vt:lpstr>
      <vt:lpstr>6</vt:lpstr>
      <vt:lpstr>3</vt:lpstr>
      <vt:lpstr>4</vt:lpstr>
      <vt:lpstr>1</vt:lpstr>
      <vt:lpstr>0</vt:lpstr>
      <vt:lpstr>6</vt:lpstr>
      <vt:lpstr>3</vt:lpstr>
      <vt:lpstr>Now open your workbook to today's lesson. We are going to give you 2 minutes to count the dots and write the number.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2025-07-31T06:16:13Z</dcterms:created>
  <dcterms:modified xsi:type="dcterms:W3CDTF">2025-08-05T07:25:00Z</dcterms:modified>
</cp:coreProperties>
</file>