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347" r:id="rId4"/>
    <p:sldId id="365" r:id="rId5"/>
    <p:sldId id="349" r:id="rId6"/>
    <p:sldId id="307" r:id="rId7"/>
    <p:sldId id="291" r:id="rId8"/>
    <p:sldId id="308" r:id="rId9"/>
    <p:sldId id="300" r:id="rId10"/>
    <p:sldId id="30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82007EEC-94A6-4E85-8AE6-161D67AC3692}"/>
    <pc:docChg chg="delSld">
      <pc:chgData name="Poncy, Brian" userId="002c98f0-3707-44e7-b27e-58ac2885d61f" providerId="ADAL" clId="{82007EEC-94A6-4E85-8AE6-161D67AC3692}" dt="2025-08-10T20:02:59.432" v="5" actId="47"/>
      <pc:docMkLst>
        <pc:docMk/>
      </pc:docMkLst>
      <pc:sldChg chg="del">
        <pc:chgData name="Poncy, Brian" userId="002c98f0-3707-44e7-b27e-58ac2885d61f" providerId="ADAL" clId="{82007EEC-94A6-4E85-8AE6-161D67AC3692}" dt="2025-08-10T20:02:57.832" v="3" actId="47"/>
        <pc:sldMkLst>
          <pc:docMk/>
          <pc:sldMk cId="3269217665" sldId="295"/>
        </pc:sldMkLst>
      </pc:sldChg>
      <pc:sldChg chg="del">
        <pc:chgData name="Poncy, Brian" userId="002c98f0-3707-44e7-b27e-58ac2885d61f" providerId="ADAL" clId="{82007EEC-94A6-4E85-8AE6-161D67AC3692}" dt="2025-08-10T20:02:56.811" v="1" actId="47"/>
        <pc:sldMkLst>
          <pc:docMk/>
          <pc:sldMk cId="3182260757" sldId="310"/>
        </pc:sldMkLst>
      </pc:sldChg>
      <pc:sldChg chg="del">
        <pc:chgData name="Poncy, Brian" userId="002c98f0-3707-44e7-b27e-58ac2885d61f" providerId="ADAL" clId="{82007EEC-94A6-4E85-8AE6-161D67AC3692}" dt="2025-08-10T20:02:59.432" v="5" actId="47"/>
        <pc:sldMkLst>
          <pc:docMk/>
          <pc:sldMk cId="1208376013" sldId="341"/>
        </pc:sldMkLst>
      </pc:sldChg>
      <pc:sldChg chg="del">
        <pc:chgData name="Poncy, Brian" userId="002c98f0-3707-44e7-b27e-58ac2885d61f" providerId="ADAL" clId="{82007EEC-94A6-4E85-8AE6-161D67AC3692}" dt="2025-08-10T20:02:55.739" v="0" actId="47"/>
        <pc:sldMkLst>
          <pc:docMk/>
          <pc:sldMk cId="1401781977" sldId="351"/>
        </pc:sldMkLst>
      </pc:sldChg>
      <pc:sldChg chg="del">
        <pc:chgData name="Poncy, Brian" userId="002c98f0-3707-44e7-b27e-58ac2885d61f" providerId="ADAL" clId="{82007EEC-94A6-4E85-8AE6-161D67AC3692}" dt="2025-08-10T20:02:58.632" v="4" actId="47"/>
        <pc:sldMkLst>
          <pc:docMk/>
          <pc:sldMk cId="705410736" sldId="352"/>
        </pc:sldMkLst>
      </pc:sldChg>
      <pc:sldChg chg="del">
        <pc:chgData name="Poncy, Brian" userId="002c98f0-3707-44e7-b27e-58ac2885d61f" providerId="ADAL" clId="{82007EEC-94A6-4E85-8AE6-161D67AC3692}" dt="2025-08-10T20:02:57.371" v="2" actId="47"/>
        <pc:sldMkLst>
          <pc:docMk/>
          <pc:sldMk cId="3157277019" sldId="3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FD37D-2869-00D2-D683-60DCD6535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72DCFD-9F39-C720-4182-E2354EEB49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CB1152-974A-2A72-CFB5-A156C6D1B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4A950-612D-4C73-BABF-6439A94B9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8C1F9-7B7D-1AC5-F4A6-187D55495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715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FD442-DADE-4106-34FC-7223AB202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FA4B16-7A16-7117-3C57-53A53EF45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94FDD-39D4-6753-0DA7-4C2905F95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EE224-DBA7-7DB0-D658-E9A996B88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085C7-6BCA-DED8-08B8-A4A5AFBB1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81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8BB488-F08E-FFB0-745E-4F848AEB1C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23F05-E19B-A19C-7362-0CAAAF7AC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243E4-7E45-3ECC-BDB8-642C6D80C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FA8D2-16F1-688B-850C-D0D0F0574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BD478-2C64-57C5-A903-AB75710D9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702BA-FC64-B866-6781-A3031A419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376A1-C83F-9EE2-11DB-2E6E054F7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867D7E-59D0-7263-E2B4-7801C1A0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55EBFC-7931-2DFF-2434-1D0ED9182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AD90B-BF44-23F2-EB97-AE33DEC08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1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4BDDE-907C-184D-C83F-01F902CC9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915B3-57B6-AEF4-367D-4C2DCBEC3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4C415F-1CE3-4C22-FB14-9BC68E8F1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57F47-953C-C881-9D30-15FEA6744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1B71D-7AAF-A33B-54A3-86BDF3251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76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26E03-C9A4-C79F-A259-B684E63A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04458-D29F-FBD1-87FB-C425D1ECA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9E2441-59EF-337E-BE22-C93AE07D6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9A607E-005B-2696-F859-4348E5CA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CA46D8-EA4B-C3EA-02F4-E7C8AF28C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90A77-A9C1-54DE-BB2F-AB5790408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41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0F936-B52C-26A7-DE1E-D40230391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852E5-78FD-2636-EC32-8241935CD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748EB9-531C-87DB-D246-E51470A792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D62163-0743-9079-10AF-41C683132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1F841C-0AF5-6E96-D230-BF80DD91D4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BFB529-A95A-3C5C-AE9D-75F1E83A4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ABFAF7-55B3-33DF-7B76-7BAD8E0D1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4F92A9-57A3-9415-C605-BC0A44B1C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6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4D1B0-DF6F-B6EF-DB06-44507360B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66A9E6-ABD4-01B6-46E0-DD17868D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F64528-AE1C-7499-3A9A-30C95DC42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9C73B2-8A1A-ECF6-4312-D9DAFF7EF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88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052945-D2ED-44A3-DFA5-A3A09EBF0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DE3FA-4137-4519-6BC9-C3BAC7EE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CF8E0B-4B9D-6CBB-5C70-0B0E09805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09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D9462-C234-A81A-671F-B9AFDD414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41DCB-9147-B9B1-0B39-847FB8E78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DC8D2D-80B2-0CC5-699C-0E39FF7DB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898D61-F452-4B87-D387-B6E6AFB20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469FA1-9C34-3CE7-9922-CDE784362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025F2A-D919-514B-6230-273CBF949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F70AC-C1D8-C541-2868-4DACBB4EB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CDFD7B-4E51-8C1D-8D27-BA881B793D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4853B-5D32-1089-9AA0-BE9AA8A107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2980D-3AB5-064F-3CB1-EB21D1E3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9AA86C-EF00-3728-DE7C-972B07588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2C9DB4-B985-AE50-61FC-63B11A06C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75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267BD6-589F-CD09-9E31-7787A3A9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2BC1A8-5964-072E-C2B1-B2EFBE55D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76D09-FA38-E81A-2C22-FB345B8BE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42080A-54EE-41A2-A0B9-5C50A40D134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6B52A-D291-8A91-9E56-A294A3DBE5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6CB40-FDC8-DFA1-E01A-9AA1163510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A3321-C9A5-449A-A74E-3E35D4176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0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8 -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CA05B-766B-6DB6-4B25-DFEAB243A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4D2E2CD-D5D4-A9FA-98B2-63F915FA24EC}"/>
              </a:ext>
            </a:extLst>
          </p:cNvPr>
          <p:cNvSpPr/>
          <p:nvPr/>
        </p:nvSpPr>
        <p:spPr>
          <a:xfrm>
            <a:off x="7225585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EB9C06-7457-E9C2-27C0-C1620CBC831E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F253-049E-966C-BD55-567537D6756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6D80EB-1170-830D-B0A2-18FBD241B10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791C3-2AF5-CF53-DC6B-44F68DFE24F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C5D8AE-2C1A-FE1F-3DB0-8FCA0D88FA67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39E2C-C997-7C85-151C-D9311609C22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95BB15-605F-CA7E-BA02-B105F19D03E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40C92-B5FD-4B09-AC22-3C60B7F8C1C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3DDBE5-BBA1-5A43-0732-A94D5CD7A918}"/>
              </a:ext>
            </a:extLst>
          </p:cNvPr>
          <p:cNvSpPr/>
          <p:nvPr/>
        </p:nvSpPr>
        <p:spPr>
          <a:xfrm>
            <a:off x="8139985" y="40503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Audio 38">
            <a:extLst>
              <a:ext uri="{FF2B5EF4-FFF2-40B4-BE49-F238E27FC236}">
                <a16:creationId xmlns:a16="http://schemas.microsoft.com/office/drawing/2014/main" id="{2EFEF97C-01F2-EF71-7AE0-CDAA46AE88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34"/>
    </mc:Choice>
    <mc:Fallback xmlns="">
      <p:transition spd="slow" advTm="14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F1D38-435C-3947-11AF-357078B7A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82D575D-AC98-3EF6-DE10-1B96079A475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7100F8-2D44-0167-02F7-A15C4842663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243CB-BDBF-A291-5AFC-3EB85B4A5228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8996EA-62BD-D338-4527-F070D43C05A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4D4E21-AC77-C06B-A343-F4B393ECC89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6144BD-472E-6202-B523-174238EA1CD1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58172-EAB1-AF10-35BE-CBE685C8118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4F52677-4406-8608-7A35-6C56054D824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3E67808-7183-605C-8265-A1D84B062C2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5AF1056-D48E-0C34-673D-698C3C844CA8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F79C875-DCBE-8EE3-1B21-D9959EEDA73F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B98268A-D0A9-F5B2-27B2-70651794DA35}"/>
              </a:ext>
            </a:extLst>
          </p:cNvPr>
          <p:cNvSpPr/>
          <p:nvPr/>
        </p:nvSpPr>
        <p:spPr>
          <a:xfrm>
            <a:off x="8273748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1BC6D98-6000-69EC-40EF-6FEA716AE492}"/>
              </a:ext>
            </a:extLst>
          </p:cNvPr>
          <p:cNvSpPr/>
          <p:nvPr/>
        </p:nvSpPr>
        <p:spPr>
          <a:xfrm>
            <a:off x="7079832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C74743D-9FD9-6750-B6F4-4427C6DBD295}"/>
              </a:ext>
            </a:extLst>
          </p:cNvPr>
          <p:cNvSpPr/>
          <p:nvPr/>
        </p:nvSpPr>
        <p:spPr>
          <a:xfrm>
            <a:off x="8273748" y="414403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6" name="Audio 25">
            <a:extLst>
              <a:ext uri="{FF2B5EF4-FFF2-40B4-BE49-F238E27FC236}">
                <a16:creationId xmlns:a16="http://schemas.microsoft.com/office/drawing/2014/main" id="{55EFB91E-1486-887A-92D9-1B20B52761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310"/>
    </mc:Choice>
    <mc:Fallback xmlns="">
      <p:transition spd="slow" advClick="0" advTm="19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8425E-9C6D-AB32-2CD6-A73D23A72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AA34D4B-81D5-7401-2C79-B7A865713AD7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F204F3D-E4E6-65AF-4250-D6AA8D575309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DBE5C7-D2C1-41D7-2D1D-B93D768CCE6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FCCAB8-8956-CA39-DE42-A5D24604AED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B162E3-76E3-472D-7C5E-EB289765C80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719A3-AF08-2129-F51D-3B278244DB52}"/>
              </a:ext>
            </a:extLst>
          </p:cNvPr>
          <p:cNvSpPr txBox="1"/>
          <p:nvPr/>
        </p:nvSpPr>
        <p:spPr>
          <a:xfrm>
            <a:off x="4797097" y="4625554"/>
            <a:ext cx="225482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spc="-1000" dirty="0"/>
              <a:t>6</a:t>
            </a:r>
          </a:p>
          <a:p>
            <a:endParaRPr lang="en-US" sz="1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511C98-8B80-CF4C-1939-BF7BE04A59A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D76B76-A707-5D8C-5E89-1A78047251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07C2570-948D-BC3F-ACA6-CDC0575B262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69BFA7C-F162-3F0D-81E4-DACDCDCAA629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0DE6632-0813-2F59-436B-8EE5FAED56C7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57EB98-4A17-2641-9626-8A24E340DEA5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ECAA38-D854-C10C-4914-35C659B69B0D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AE3D2227-A086-1015-376B-45C0EC7E42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716"/>
    </mc:Choice>
    <mc:Fallback xmlns="">
      <p:transition spd="slow" advClick="0" advTm="18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BF549-0994-BF97-A3BA-C121C5FE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FFCE9E-3507-102F-5AE7-BE5055CA57A8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838DDB-E1D4-AC16-E233-C0220777D2D5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8814D-0771-2D18-192C-17F838339ED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8FDF9-E1F1-E832-8ADF-D3C4F6EB789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3D070E-EA21-9F67-DC57-AA9B0D07A5A5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58A5A9-6E01-1D18-C0F0-2754D55FCE8E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FFA09C-2188-9FA1-E3FF-7DC1AD92C8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D246CA-6AF5-DD73-E19D-AFFC9381C55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9FD680-5EEA-EA90-E46D-B6C7F519585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A5D4D3-CA57-63B8-CB6F-B5851AE8E341}"/>
              </a:ext>
            </a:extLst>
          </p:cNvPr>
          <p:cNvSpPr/>
          <p:nvPr/>
        </p:nvSpPr>
        <p:spPr>
          <a:xfrm>
            <a:off x="7751125" y="14755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995DC1-60B4-EA07-D7AD-062C74FC6466}"/>
              </a:ext>
            </a:extLst>
          </p:cNvPr>
          <p:cNvSpPr/>
          <p:nvPr/>
        </p:nvSpPr>
        <p:spPr>
          <a:xfrm>
            <a:off x="7223893" y="19984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26EE9-82D5-8379-846B-742517C98FDF}"/>
              </a:ext>
            </a:extLst>
          </p:cNvPr>
          <p:cNvSpPr/>
          <p:nvPr/>
        </p:nvSpPr>
        <p:spPr>
          <a:xfrm>
            <a:off x="8280662" y="20113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D5B0FF0-4E16-11FD-E5FC-4ED4BA9A4951}"/>
              </a:ext>
            </a:extLst>
          </p:cNvPr>
          <p:cNvSpPr/>
          <p:nvPr/>
        </p:nvSpPr>
        <p:spPr>
          <a:xfrm>
            <a:off x="7732155" y="3645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F0E304-6E31-9A91-6391-E3A3CC655B03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0A89807-ECB6-94FB-077B-45AD1B03F660}"/>
              </a:ext>
            </a:extLst>
          </p:cNvPr>
          <p:cNvSpPr/>
          <p:nvPr/>
        </p:nvSpPr>
        <p:spPr>
          <a:xfrm>
            <a:off x="8280662" y="41985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32350079-E54F-D375-A520-2017D362D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71"/>
    </mc:Choice>
    <mc:Fallback xmlns="">
      <p:transition spd="slow" advClick="0" advTm="2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F494-0CA0-1405-E400-6428C552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8BEC9F0-1075-FD18-5D57-6265374A1C47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A0DDB-9266-118F-2CDC-960062EC6CF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A22EC-FBC4-45BA-A865-BBF6E09AE3F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C27BFA-E863-A073-1540-D3560AAC620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4EC73-29C7-BC14-1965-9C0EC64F89A4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CA1FF-4487-5C80-E08A-0E75ADC749D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9E5BD5-F0DC-77BD-3958-9CB79B974DA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B61AF42-335B-6C89-3A69-A0943039EB9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Audio 51">
            <a:extLst>
              <a:ext uri="{FF2B5EF4-FFF2-40B4-BE49-F238E27FC236}">
                <a16:creationId xmlns:a16="http://schemas.microsoft.com/office/drawing/2014/main" id="{B5D2D497-5E95-8649-DFAE-9B6C27A52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9"/>
    </mc:Choice>
    <mc:Fallback xmlns="">
      <p:transition spd="slow" advTm="12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5" grpId="0" animBg="1"/>
      <p:bldP spid="11" grpId="0"/>
      <p:bldP spid="13" grpId="0"/>
      <p:bldP spid="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77E10-7E0D-6B03-1FA8-A094A0DDE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0E84BC3-74A7-ED88-2F71-19B14256DEA4}"/>
              </a:ext>
            </a:extLst>
          </p:cNvPr>
          <p:cNvSpPr/>
          <p:nvPr/>
        </p:nvSpPr>
        <p:spPr>
          <a:xfrm>
            <a:off x="8280662" y="19020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B52D7-D3AD-F7FF-7EB3-69B1B6627BD7}"/>
              </a:ext>
            </a:extLst>
          </p:cNvPr>
          <p:cNvSpPr/>
          <p:nvPr/>
        </p:nvSpPr>
        <p:spPr>
          <a:xfrm>
            <a:off x="717113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5C170-2AC2-C867-4807-7A384F38CF5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8F20C5-215D-0D28-EE8C-4DBC1BA4735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3AB9-3A58-298B-4AC6-633228A641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D0EA72-5B8A-CE28-6A5B-48D43CCDC1D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390900-3495-0F65-6F98-E0FFE661646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BA10E7-5E7D-6934-BED9-B8E85F97CB0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4B2038-4618-5FDE-E4ED-7C48F1DBABA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D341017-84C5-5FBF-5DEF-C2DCB78CF968}"/>
              </a:ext>
            </a:extLst>
          </p:cNvPr>
          <p:cNvSpPr/>
          <p:nvPr/>
        </p:nvSpPr>
        <p:spPr>
          <a:xfrm>
            <a:off x="7163926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9F3BFF4-6511-2283-618E-C071AF35B76B}"/>
              </a:ext>
            </a:extLst>
          </p:cNvPr>
          <p:cNvSpPr/>
          <p:nvPr/>
        </p:nvSpPr>
        <p:spPr>
          <a:xfrm>
            <a:off x="8280662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39A848-CA26-7A8E-13B7-C3CF47E1FAE5}"/>
              </a:ext>
            </a:extLst>
          </p:cNvPr>
          <p:cNvSpPr/>
          <p:nvPr/>
        </p:nvSpPr>
        <p:spPr>
          <a:xfrm>
            <a:off x="7202479" y="40503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4395E66-5095-9DD9-AA57-8140D9CB1515}"/>
              </a:ext>
            </a:extLst>
          </p:cNvPr>
          <p:cNvSpPr/>
          <p:nvPr/>
        </p:nvSpPr>
        <p:spPr>
          <a:xfrm>
            <a:off x="8267587" y="40561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Audio 21">
            <a:extLst>
              <a:ext uri="{FF2B5EF4-FFF2-40B4-BE49-F238E27FC236}">
                <a16:creationId xmlns:a16="http://schemas.microsoft.com/office/drawing/2014/main" id="{205DA53B-AD81-ED4A-FAFA-8CA966BA2F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735"/>
    </mc:Choice>
    <mc:Fallback xmlns="">
      <p:transition spd="slow" advClick="0" advTm="1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B67-2CD7-2531-6EA4-933D157A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2F315F1-CDC6-A97D-806C-DD56EA382EB5}"/>
              </a:ext>
            </a:extLst>
          </p:cNvPr>
          <p:cNvSpPr/>
          <p:nvPr/>
        </p:nvSpPr>
        <p:spPr>
          <a:xfrm>
            <a:off x="8171164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1AFBE5-2DE2-4A7F-C0E8-14818E2C901E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BD46A8-D6F6-9E51-0288-8D9AD4F2A44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04C1B6-E7F2-D940-367E-B20BCBFE31AB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02BB-B2DC-6DCB-04A3-2B7A027E921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A56D5-32F9-EEB2-D093-FB1CAA2F2DD1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E386B5-C1F8-3C27-ED7C-59C9CA24CE2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0DEBD29-4D5A-B667-57C7-049B2FA09E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EDF72D6-BC4B-0270-9678-939B9B2BF8B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282D813-7596-1A62-88BD-7E1843A29051}"/>
              </a:ext>
            </a:extLst>
          </p:cNvPr>
          <p:cNvSpPr/>
          <p:nvPr/>
        </p:nvSpPr>
        <p:spPr>
          <a:xfrm>
            <a:off x="7682785" y="149842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5D45648-4471-8D0F-EF55-2F4F6D882F44}"/>
              </a:ext>
            </a:extLst>
          </p:cNvPr>
          <p:cNvSpPr/>
          <p:nvPr/>
        </p:nvSpPr>
        <p:spPr>
          <a:xfrm>
            <a:off x="7225585" y="20177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4D4BE1-B0B5-7958-DE67-B1C7D224DF54}"/>
              </a:ext>
            </a:extLst>
          </p:cNvPr>
          <p:cNvSpPr/>
          <p:nvPr/>
        </p:nvSpPr>
        <p:spPr>
          <a:xfrm>
            <a:off x="8171164" y="20177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2438B-98C4-2D71-3486-CE5E0F245ACE}"/>
              </a:ext>
            </a:extLst>
          </p:cNvPr>
          <p:cNvSpPr/>
          <p:nvPr/>
        </p:nvSpPr>
        <p:spPr>
          <a:xfrm>
            <a:off x="7682785" y="35931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Audio 33">
            <a:extLst>
              <a:ext uri="{FF2B5EF4-FFF2-40B4-BE49-F238E27FC236}">
                <a16:creationId xmlns:a16="http://schemas.microsoft.com/office/drawing/2014/main" id="{CB0D8AF9-1CA9-A532-A775-E43C02F557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9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58"/>
    </mc:Choice>
    <mc:Fallback xmlns="">
      <p:transition spd="slow" advTm="17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61</Words>
  <Application>Microsoft Office PowerPoint</Application>
  <PresentationFormat>Widescreen</PresentationFormat>
  <Paragraphs>37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Dot Number Total  Lesson 8 -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2025-08-10T18:55:43Z</dcterms:created>
  <dcterms:modified xsi:type="dcterms:W3CDTF">2025-08-10T20:02:59Z</dcterms:modified>
</cp:coreProperties>
</file>