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0" r:id="rId3"/>
    <p:sldId id="292" r:id="rId4"/>
    <p:sldId id="352" r:id="rId5"/>
    <p:sldId id="345" r:id="rId6"/>
    <p:sldId id="359" r:id="rId7"/>
    <p:sldId id="351" r:id="rId8"/>
    <p:sldId id="299" r:id="rId9"/>
    <p:sldId id="346" r:id="rId10"/>
    <p:sldId id="305" r:id="rId11"/>
    <p:sldId id="356" r:id="rId12"/>
    <p:sldId id="262" r:id="rId13"/>
    <p:sldId id="341" r:id="rId14"/>
    <p:sldId id="354" r:id="rId15"/>
    <p:sldId id="306" r:id="rId16"/>
    <p:sldId id="29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5" autoAdjust="0"/>
    <p:restoredTop sz="94660"/>
  </p:normalViewPr>
  <p:slideViewPr>
    <p:cSldViewPr snapToGrid="0">
      <p:cViewPr varScale="1">
        <p:scale>
          <a:sx n="48" d="100"/>
          <a:sy n="48" d="100"/>
        </p:scale>
        <p:origin x="72" y="1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97994-452F-5E43-AA02-7EC546D082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75C08B-AB14-7BAF-A4D7-87F345A54F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B49E0C-CCEC-C874-D498-857E0D641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C21F-509D-4256-8DBA-C15E59DBE19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5468A7-E489-4F1D-0125-384E1BF68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B6FD6B-89FB-2AA9-0DC6-1ECC27708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BB1-B1A6-49AA-A63D-370CCDA42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573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46A82-8B50-FF24-655C-05EF75008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003817-4501-6C41-5A45-FF7D34D7B1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CB1397-1F64-1182-A7EF-4E41EB113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C21F-509D-4256-8DBA-C15E59DBE19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207426-076C-B675-0B27-26126D9F0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DA53B-17CC-6FDE-7F0D-90F1119BA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BB1-B1A6-49AA-A63D-370CCDA42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105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C746D4-B309-D0A8-E3BE-1A46F356F9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CE4C4F-A8D2-5E53-FCE8-13FCADE019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1F03A-02C7-7945-3C8F-40AEA588B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C21F-509D-4256-8DBA-C15E59DBE19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7004A5-184A-C62D-9375-F58C5FCD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482AF9-9E4D-DCAB-AC2E-B8452BD53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BB1-B1A6-49AA-A63D-370CCDA42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79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D03E4-B220-E482-8294-9E0E1B0DC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1DE909-628B-1E1A-0851-E10B780719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2AE722-8113-2EB3-B3B4-738F67984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C21F-509D-4256-8DBA-C15E59DBE19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3F1C57-7056-2CE5-F9DB-D7F007999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B82A5A-F1C5-CAD1-ED17-1D7535835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BB1-B1A6-49AA-A63D-370CCDA42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252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C0057-59D6-BC7B-6008-11908D4BC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94779F-8502-62DF-7E6C-7EF1D451C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58218-CE69-B0B4-A9A9-A6674490E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C21F-509D-4256-8DBA-C15E59DBE19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A9711-CC57-D84B-88D7-B42B3BCD1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A9F1B-DB78-DD42-5413-267F4E31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BB1-B1A6-49AA-A63D-370CCDA42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086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1C67F-8711-ADD2-3A61-03DE64E8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B93FF-1717-9000-1DC7-366966A9C3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BD26D0-787C-EB89-FF7D-186C56B384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BF6648-4027-5FFA-B60C-65581481F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C21F-509D-4256-8DBA-C15E59DBE19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A3B02-56AD-BD1A-DB52-29B83DA04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EB1CDF-3AB2-6281-F14C-475F39BED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BB1-B1A6-49AA-A63D-370CCDA42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981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52BD9-6EA1-976C-8995-783F97821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56C89-1CF0-A6E9-59D0-B0A779655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C147E-8528-1051-F017-FD39BAC78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614B08-B97D-96E1-E1A0-CBD145BDF8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E4C2E3-6854-BA74-DAF4-C9DDB76DE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A73CDC-2B93-1ED1-7153-370D8E834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C21F-509D-4256-8DBA-C15E59DBE19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CC9787-5C6C-B635-FFCB-4941FD42C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571E66-13B0-35F8-FB9C-058573387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BB1-B1A6-49AA-A63D-370CCDA42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971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CA8C0-A6A2-BEBF-2509-3CEDB232A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F83AE6-9484-890C-BF2C-6962C7B28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C21F-509D-4256-8DBA-C15E59DBE19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EE38F9-ECA0-C6E3-0049-D48DE5F70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6980B8-59C1-70C5-E52C-69834BD4B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BB1-B1A6-49AA-A63D-370CCDA42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508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91DFDD-B360-3098-A55D-1786EE4B3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C21F-509D-4256-8DBA-C15E59DBE19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DBAC97-348A-3845-D52E-FF3559BA5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57D1AF-41AC-9CA4-A8A9-BB77BB589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BB1-B1A6-49AA-A63D-370CCDA42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00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FBFC9-1484-ED83-768F-EBC0C53FB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D298A-D63D-BC2F-86B5-FFE64940E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96F1E8-379B-F25B-54DB-F99EFDED58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E1A52D-9EC5-F2F5-B54D-9D796D034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C21F-509D-4256-8DBA-C15E59DBE19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6D755-8D01-9A85-5FC1-BB893789C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5F9DBA-D9A4-0805-1D41-B2467C08A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BB1-B1A6-49AA-A63D-370CCDA42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948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D13D2-CA67-BACB-0667-D9ABEA885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43DE78-8468-90CC-F573-7562EADB6A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43F747-0B04-7467-FE42-59D50157F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D860E2-F858-7D11-D367-EF7D15943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FC21F-509D-4256-8DBA-C15E59DBE19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2D8531-23CD-9E8A-7756-E5FE201AD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28B760-28B1-6BB6-C699-BB565E7E6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B7BB1-B1A6-49AA-A63D-370CCDA42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007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D08F47-F050-21E2-4BE6-33A7B423C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D6A3EA-60F7-BDA1-165E-C280FF37E0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C3648D-B9EF-6705-AE11-BA0205C997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BFC21F-509D-4256-8DBA-C15E59DBE19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2267C-CF9C-938B-E21D-E20E3F3D68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57952A-D8DA-0E43-D9BD-F3705EA1E2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1B7BB1-B1A6-49AA-A63D-370CCDA42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816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4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Dot Number Total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5- Hear problem, count dots, say problem &amp; answer (Hear, Count, Say)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8B75F-5F9A-BE1C-18A4-E039A65F2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AC4FCC8-B90F-2765-87E4-C47D3B8E6452}"/>
              </a:ext>
            </a:extLst>
          </p:cNvPr>
          <p:cNvSpPr/>
          <p:nvPr/>
        </p:nvSpPr>
        <p:spPr>
          <a:xfrm>
            <a:off x="8210323" y="18677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93EA0CA-BFCB-A572-E23F-E14EA5EBC5BE}"/>
              </a:ext>
            </a:extLst>
          </p:cNvPr>
          <p:cNvSpPr/>
          <p:nvPr/>
        </p:nvSpPr>
        <p:spPr>
          <a:xfrm>
            <a:off x="7243169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5C793A-AB2B-C48B-948A-E4E0C2ADECE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599C8D-B8B0-0F86-23AB-EB14CACD2D9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3F39A-E923-E28D-11DD-0BA01745D72C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F7D191-A0DA-B0F3-40BE-1885ED0D15E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A8168A-8C84-05B0-C208-088F4DCC47C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001BB47-25C6-7F26-410C-B0406EA09BB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7726F31-245F-F8CF-9903-CEF28AED0BD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9C9EDCA-490F-B560-A1D9-045333780FEF}"/>
              </a:ext>
            </a:extLst>
          </p:cNvPr>
          <p:cNvSpPr/>
          <p:nvPr/>
        </p:nvSpPr>
        <p:spPr>
          <a:xfrm>
            <a:off x="7241477" y="3200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D66DEA-19F6-ECDE-D57A-04AAE5EF58A5}"/>
              </a:ext>
            </a:extLst>
          </p:cNvPr>
          <p:cNvSpPr/>
          <p:nvPr/>
        </p:nvSpPr>
        <p:spPr>
          <a:xfrm>
            <a:off x="8210323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EFA45DD1-4111-3239-E747-B9A24205D8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3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840"/>
    </mc:Choice>
    <mc:Fallback xmlns="">
      <p:transition spd="slow" advClick="0" advTm="15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74EA2-D203-4CD6-2C68-ED14B66B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560237B-5C59-15D0-88A6-128761C42485}"/>
              </a:ext>
            </a:extLst>
          </p:cNvPr>
          <p:cNvSpPr/>
          <p:nvPr/>
        </p:nvSpPr>
        <p:spPr>
          <a:xfrm>
            <a:off x="8308917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E5D23F3-D2F2-FB12-191B-00262676F9A2}"/>
              </a:ext>
            </a:extLst>
          </p:cNvPr>
          <p:cNvSpPr/>
          <p:nvPr/>
        </p:nvSpPr>
        <p:spPr>
          <a:xfrm>
            <a:off x="7084908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F6B867-C931-6B87-0079-FC862C2D9D6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16C68F-3A2A-A436-CB6F-4AA95A0E827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B086CC-4782-7792-CB35-F5D9E9F33FA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60D3BB-BF1F-B560-A8F5-49D9D90DFEAB}"/>
              </a:ext>
            </a:extLst>
          </p:cNvPr>
          <p:cNvSpPr txBox="1"/>
          <p:nvPr/>
        </p:nvSpPr>
        <p:spPr>
          <a:xfrm>
            <a:off x="4819650" y="4666552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F3827B-3DE9-CF13-82F0-4B0A70404706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18BBFB4-BDA3-F2D9-A0A8-AD208398629A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24C4A3B-0BD7-1D15-2651-E7D2ACF6D48A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E88C311F-B8E4-2D3A-9FF6-5748CF3BC0D5}"/>
              </a:ext>
            </a:extLst>
          </p:cNvPr>
          <p:cNvSpPr/>
          <p:nvPr/>
        </p:nvSpPr>
        <p:spPr>
          <a:xfrm>
            <a:off x="7682785" y="15127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E0B403C-80D3-2B1E-BF9F-148FFD5EF98B}"/>
              </a:ext>
            </a:extLst>
          </p:cNvPr>
          <p:cNvSpPr/>
          <p:nvPr/>
        </p:nvSpPr>
        <p:spPr>
          <a:xfrm>
            <a:off x="7100315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501041-88EB-6D94-7FAA-22FEA5FEC852}"/>
              </a:ext>
            </a:extLst>
          </p:cNvPr>
          <p:cNvSpPr/>
          <p:nvPr/>
        </p:nvSpPr>
        <p:spPr>
          <a:xfrm>
            <a:off x="8305814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3C964E-4C3B-B873-8F99-BD07CA003ACD}"/>
              </a:ext>
            </a:extLst>
          </p:cNvPr>
          <p:cNvSpPr/>
          <p:nvPr/>
        </p:nvSpPr>
        <p:spPr>
          <a:xfrm>
            <a:off x="7100315" y="317107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FE3F837-27BF-FC19-2223-165A6C457B5B}"/>
              </a:ext>
            </a:extLst>
          </p:cNvPr>
          <p:cNvSpPr/>
          <p:nvPr/>
        </p:nvSpPr>
        <p:spPr>
          <a:xfrm>
            <a:off x="8305814" y="317107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425A171-CD61-44AA-80D1-81B1E8682C39}"/>
              </a:ext>
            </a:extLst>
          </p:cNvPr>
          <p:cNvSpPr/>
          <p:nvPr/>
        </p:nvSpPr>
        <p:spPr>
          <a:xfrm>
            <a:off x="7084908" y="407454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44D2BE7-C5B4-4020-0DEC-FF1BB5CC18A7}"/>
              </a:ext>
            </a:extLst>
          </p:cNvPr>
          <p:cNvSpPr/>
          <p:nvPr/>
        </p:nvSpPr>
        <p:spPr>
          <a:xfrm>
            <a:off x="8305814" y="4092183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AD4F1F11-8392-A0A6-B3D7-BCE6B8AFC2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36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835"/>
    </mc:Choice>
    <mc:Fallback xmlns="">
      <p:transition spd="slow" advClick="0" advTm="228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10" grpId="0" animBg="1"/>
      <p:bldP spid="14" grpId="0" animBg="1"/>
      <p:bldP spid="15" grpId="0" animBg="1"/>
      <p:bldP spid="16" grpId="0" animBg="1"/>
      <p:bldP spid="18" grpId="0" animBg="1"/>
      <p:bldP spid="7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497F44-30E3-8D24-E58B-2831E8E81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9A7114C4-BB88-5097-5A5F-FA085A00A14E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2CF27B-4198-AE77-2392-811218BB130E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B1ADE8-F1F5-AB2A-8795-56AFEC73A234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6FA85A7-ECF4-785D-4DDD-0CC1893370C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72E8F1-9145-8902-F376-029514AB3EBB}"/>
              </a:ext>
            </a:extLst>
          </p:cNvPr>
          <p:cNvSpPr txBox="1"/>
          <p:nvPr/>
        </p:nvSpPr>
        <p:spPr>
          <a:xfrm>
            <a:off x="4825816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9CE35A-EF83-1E0D-BF2E-C42B00D285E1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7EB2A2D-7C6A-99F2-8AEC-58D0F5F7D63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BAC6136-C6CB-9FA3-876E-305AAFB6AED5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1" name="Audio 60">
            <a:extLst>
              <a:ext uri="{FF2B5EF4-FFF2-40B4-BE49-F238E27FC236}">
                <a16:creationId xmlns:a16="http://schemas.microsoft.com/office/drawing/2014/main" id="{FBCFE821-9F17-11FF-364F-12186DF525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81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81"/>
    </mc:Choice>
    <mc:Fallback xmlns="">
      <p:transition spd="slow" advTm="118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</p:childTnLst>
        </p:cTn>
      </p:par>
    </p:tnLst>
    <p:bldLst>
      <p:bldP spid="8" grpId="0" animBg="1"/>
      <p:bldP spid="11" grpId="0"/>
      <p:bldP spid="13" grpId="0"/>
      <p:bldP spid="3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49C81-FF49-9F13-C489-BDF95BF5D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1F04DB8-37B4-1319-89B2-E21281F5871E}"/>
              </a:ext>
            </a:extLst>
          </p:cNvPr>
          <p:cNvSpPr/>
          <p:nvPr/>
        </p:nvSpPr>
        <p:spPr>
          <a:xfrm>
            <a:off x="7244140" y="29771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4D6D544-39EC-C1DC-DC24-C3FE5D1B6740}"/>
              </a:ext>
            </a:extLst>
          </p:cNvPr>
          <p:cNvSpPr/>
          <p:nvPr/>
        </p:nvSpPr>
        <p:spPr>
          <a:xfrm>
            <a:off x="7239873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47197F-F90D-A149-D730-81EAEC87BEE1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3A7BB0-764F-284B-968D-051959C29F88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8ABF712-E54B-B728-3350-96DD49C49E9A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BE41D6-E1C2-C310-5151-253DBF0D9148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3423B2-92C9-BA5C-1497-F41C78072F13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1C24CF-19F8-25D8-B2EB-DFEC8E53C19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25BF5CB-19F5-40FD-A8F3-94DFDD2BC43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5B660071-8CCB-DEE2-FB91-EB7143D4828F}"/>
              </a:ext>
            </a:extLst>
          </p:cNvPr>
          <p:cNvSpPr/>
          <p:nvPr/>
        </p:nvSpPr>
        <p:spPr>
          <a:xfrm>
            <a:off x="8139985" y="29718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75FC372-66AB-EF45-898B-71A9CAAD5A0C}"/>
              </a:ext>
            </a:extLst>
          </p:cNvPr>
          <p:cNvSpPr/>
          <p:nvPr/>
        </p:nvSpPr>
        <p:spPr>
          <a:xfrm>
            <a:off x="7239873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21BCF09-9D4D-AEBE-F861-BFA5BCD7CE46}"/>
              </a:ext>
            </a:extLst>
          </p:cNvPr>
          <p:cNvSpPr/>
          <p:nvPr/>
        </p:nvSpPr>
        <p:spPr>
          <a:xfrm>
            <a:off x="8139985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1BB832D-EF15-E6ED-F4A4-DFCB8F2AEED9}"/>
              </a:ext>
            </a:extLst>
          </p:cNvPr>
          <p:cNvSpPr/>
          <p:nvPr/>
        </p:nvSpPr>
        <p:spPr>
          <a:xfrm>
            <a:off x="7262318" y="431064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755079B-C145-6BF4-71C8-7201A7E3D778}"/>
              </a:ext>
            </a:extLst>
          </p:cNvPr>
          <p:cNvSpPr/>
          <p:nvPr/>
        </p:nvSpPr>
        <p:spPr>
          <a:xfrm>
            <a:off x="8140167" y="430971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CA84D66-B380-A66B-C0D6-27D2D2A51D9C}"/>
              </a:ext>
            </a:extLst>
          </p:cNvPr>
          <p:cNvSpPr/>
          <p:nvPr/>
        </p:nvSpPr>
        <p:spPr>
          <a:xfrm>
            <a:off x="8122272" y="193469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Audio 23">
            <a:extLst>
              <a:ext uri="{FF2B5EF4-FFF2-40B4-BE49-F238E27FC236}">
                <a16:creationId xmlns:a16="http://schemas.microsoft.com/office/drawing/2014/main" id="{2D959DC5-48FC-5981-4198-A57F299B8B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3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844"/>
    </mc:Choice>
    <mc:Fallback xmlns="">
      <p:transition spd="slow" advClick="0" advTm="208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5CE3C-8E7B-259F-A9D4-5399A7E7B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A660A8B-C86A-7891-7E5D-BC6A29C2A811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C9C90E1-F863-5386-D3E0-F573373A1E11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BC918A-B820-203B-E897-81B6F8CF00D7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99D341-70CA-1CF8-88BE-C07895DA3389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71507C-B03F-81D5-A1ED-B65B141CC042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E114E2-DD95-DE5A-7EC2-032C19144C32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CAFE9D-E8A3-9C6D-CC49-884BB01C86D5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AC32AAD-8EBF-8028-1139-41C7AD0EDC4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D21B681-338C-272D-8D09-CE950D90063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8E5F8C02-37CC-E811-D788-FD21DF671290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01F9A24-4CA8-E512-84F0-7538CDCCC1A3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1B0D22A-571A-BD7E-6C8B-A7AD842DAC4D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60E16F2-973A-AB64-E048-4083A646FE90}"/>
              </a:ext>
            </a:extLst>
          </p:cNvPr>
          <p:cNvSpPr/>
          <p:nvPr/>
        </p:nvSpPr>
        <p:spPr>
          <a:xfrm>
            <a:off x="722389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63A9425-9011-567D-912E-C9CB6DF85034}"/>
              </a:ext>
            </a:extLst>
          </p:cNvPr>
          <p:cNvSpPr/>
          <p:nvPr/>
        </p:nvSpPr>
        <p:spPr>
          <a:xfrm>
            <a:off x="8280662" y="314347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87043EE-782B-B817-6F64-7E5ED4719B77}"/>
              </a:ext>
            </a:extLst>
          </p:cNvPr>
          <p:cNvSpPr/>
          <p:nvPr/>
        </p:nvSpPr>
        <p:spPr>
          <a:xfrm>
            <a:off x="829486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691B3626-002C-7D08-FDD3-162F7FD2A8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36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1623"/>
    </mc:Choice>
    <mc:Fallback xmlns="">
      <p:transition spd="slow" advClick="0" advTm="21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46566-7078-AFB4-E7A7-2B9CD4202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98149A52-2980-1880-2DC3-AFAE60FED3F2}"/>
              </a:ext>
            </a:extLst>
          </p:cNvPr>
          <p:cNvSpPr/>
          <p:nvPr/>
        </p:nvSpPr>
        <p:spPr>
          <a:xfrm>
            <a:off x="8371335" y="1978613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EA5100-88E3-85B9-9FCA-127CFDE02333}"/>
              </a:ext>
            </a:extLst>
          </p:cNvPr>
          <p:cNvSpPr/>
          <p:nvPr/>
        </p:nvSpPr>
        <p:spPr>
          <a:xfrm>
            <a:off x="7014569" y="82496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F9F5B2-0A2B-4110-66ED-04DEAB6D817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34136D-2648-B24F-8C9E-D796584FF1F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A1D5F3-E573-98C4-FA6E-5625A38AF933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F39B78-55AE-D718-6AB6-DBCBF80D4E23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25080C-7631-E753-E2AE-70901C8EF83D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FB936AB-4F22-29A4-6E44-BA3E1CE12906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9DA6522-8FCE-7E7C-759A-3DD2BEE4EFFC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B181A782-F1BA-FCAB-3E98-92FC4477B2F9}"/>
              </a:ext>
            </a:extLst>
          </p:cNvPr>
          <p:cNvSpPr/>
          <p:nvPr/>
        </p:nvSpPr>
        <p:spPr>
          <a:xfrm>
            <a:off x="7014569" y="29718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07F2B28-1ACD-BD6F-1668-95897E42553B}"/>
              </a:ext>
            </a:extLst>
          </p:cNvPr>
          <p:cNvSpPr/>
          <p:nvPr/>
        </p:nvSpPr>
        <p:spPr>
          <a:xfrm>
            <a:off x="7682785" y="35981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ADACE85-517C-0AC4-1F5E-AC26C75CB28B}"/>
              </a:ext>
            </a:extLst>
          </p:cNvPr>
          <p:cNvSpPr/>
          <p:nvPr/>
        </p:nvSpPr>
        <p:spPr>
          <a:xfrm>
            <a:off x="8371335" y="425458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001DD2C9-51D0-0535-5EDE-339C40CE15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19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611"/>
    </mc:Choice>
    <mc:Fallback xmlns="">
      <p:transition spd="slow" advClick="0" advTm="17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7" grpId="0" animBg="1"/>
      <p:bldP spid="10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CA05B-766B-6DB6-4B25-DFEAB243A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F4D2E2CD-D5D4-A9FA-98B2-63F915FA24EC}"/>
              </a:ext>
            </a:extLst>
          </p:cNvPr>
          <p:cNvSpPr/>
          <p:nvPr/>
        </p:nvSpPr>
        <p:spPr>
          <a:xfrm>
            <a:off x="7225585" y="3200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3EB9C06-7457-E9C2-27C0-C1620CBC831E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F253-049E-966C-BD55-567537D67560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6D80EB-1170-830D-B0A2-18FBD241B107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D791C3-2AF5-CF53-DC6B-44F68DFE24F4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C5D8AE-2C1A-FE1F-3DB0-8FCA0D88FA67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939E2C-C997-7C85-151C-D9311609C22D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95BB15-605F-CA7E-BA02-B105F19D03E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D540C92-B5FD-4B09-AC22-3C60B7F8C1CD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FC3DDBE5-BBA1-5A43-0732-A94D5CD7A918}"/>
              </a:ext>
            </a:extLst>
          </p:cNvPr>
          <p:cNvSpPr/>
          <p:nvPr/>
        </p:nvSpPr>
        <p:spPr>
          <a:xfrm>
            <a:off x="8139985" y="40503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Audio 38">
            <a:extLst>
              <a:ext uri="{FF2B5EF4-FFF2-40B4-BE49-F238E27FC236}">
                <a16:creationId xmlns:a16="http://schemas.microsoft.com/office/drawing/2014/main" id="{2EFEF97C-01F2-EF71-7AE0-CDAA46AE88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99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34"/>
    </mc:Choice>
    <mc:Fallback xmlns="">
      <p:transition spd="slow" advTm="143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CE991-AF93-0E0A-F1B9-E71A9AF8E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510F4871-CCF0-BED1-280B-B38B9BAD17D5}"/>
              </a:ext>
            </a:extLst>
          </p:cNvPr>
          <p:cNvSpPr/>
          <p:nvPr/>
        </p:nvSpPr>
        <p:spPr>
          <a:xfrm>
            <a:off x="8280662" y="189285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E719A7F-C8BA-F380-76AB-B25AC1FAFCB0}"/>
              </a:ext>
            </a:extLst>
          </p:cNvPr>
          <p:cNvSpPr/>
          <p:nvPr/>
        </p:nvSpPr>
        <p:spPr>
          <a:xfrm>
            <a:off x="7188724" y="96553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70B50A-CCC4-D3AF-401B-FABA4E9BC728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BFEAB0-3B49-12BB-BA9A-A29EA35EC6C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52E63DE-E306-0DCF-1FD4-0CAEDDE5DBBF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45FF4C-ADB9-8B86-B744-BD6D54A188E3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191FFA-7880-62C1-842E-A3750302C1D1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F0DD628-DE2D-6067-5070-828BBC481B90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D462642-ED89-203D-E232-EE1DA74B8ED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BC94CD5F-3EA9-8A7E-8165-A653DDBA3DBF}"/>
              </a:ext>
            </a:extLst>
          </p:cNvPr>
          <p:cNvSpPr/>
          <p:nvPr/>
        </p:nvSpPr>
        <p:spPr>
          <a:xfrm>
            <a:off x="7188724" y="313509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A8F09D5-1B6F-628F-52B5-D58EA03EA853}"/>
              </a:ext>
            </a:extLst>
          </p:cNvPr>
          <p:cNvSpPr/>
          <p:nvPr/>
        </p:nvSpPr>
        <p:spPr>
          <a:xfrm>
            <a:off x="8292385" y="311791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FE156B5-B870-A9EB-170C-15BAD2D0F20F}"/>
              </a:ext>
            </a:extLst>
          </p:cNvPr>
          <p:cNvSpPr/>
          <p:nvPr/>
        </p:nvSpPr>
        <p:spPr>
          <a:xfrm>
            <a:off x="7720432" y="36023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7F29C2A-7A81-AF84-B512-5CAD2DD73D34}"/>
              </a:ext>
            </a:extLst>
          </p:cNvPr>
          <p:cNvSpPr/>
          <p:nvPr/>
        </p:nvSpPr>
        <p:spPr>
          <a:xfrm>
            <a:off x="7188724" y="415289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5CC13D-EFFD-5FD1-067B-267F766661AC}"/>
              </a:ext>
            </a:extLst>
          </p:cNvPr>
          <p:cNvSpPr/>
          <p:nvPr/>
        </p:nvSpPr>
        <p:spPr>
          <a:xfrm>
            <a:off x="8292385" y="415289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Audio 20">
            <a:extLst>
              <a:ext uri="{FF2B5EF4-FFF2-40B4-BE49-F238E27FC236}">
                <a16:creationId xmlns:a16="http://schemas.microsoft.com/office/drawing/2014/main" id="{2D1801B7-4589-CDA2-8432-425AD4EB26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26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290"/>
    </mc:Choice>
    <mc:Fallback xmlns="">
      <p:transition spd="slow" advClick="0" advTm="202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D6584-544F-3561-13EB-FFBB1BD2B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44532A7-4F09-56B9-EF08-7723B60D25FE}"/>
              </a:ext>
            </a:extLst>
          </p:cNvPr>
          <p:cNvSpPr/>
          <p:nvPr/>
        </p:nvSpPr>
        <p:spPr>
          <a:xfrm>
            <a:off x="768278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B2F14A0-AC3B-0B56-01B0-B3A5AC52C7D5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943126-A693-38A5-6EBA-ED80B2B3927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AAB72C-4426-81C2-0FB7-340BF6C871D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EB0E26-F56C-4996-0A41-F936AE3AE74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A87C9-E40E-13DE-D91F-DDE2B75668A7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1A2FB3-208E-B274-9249-8E0F4C05DF68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2F8EEA-B930-C47D-2B16-12DDBEDF6F17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67845B2-26A8-BCF2-6AD3-19D791C2D7B2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" name="Audio 29">
            <a:extLst>
              <a:ext uri="{FF2B5EF4-FFF2-40B4-BE49-F238E27FC236}">
                <a16:creationId xmlns:a16="http://schemas.microsoft.com/office/drawing/2014/main" id="{8114A286-A05B-1666-36DB-A116CEC087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5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33"/>
    </mc:Choice>
    <mc:Fallback xmlns="">
      <p:transition spd="slow" advTm="133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15801-D28D-3ECB-1E39-1D8C88A46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909F9D3C-BDD0-89B9-8793-56547D6CFDB2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BF5B7E7-D02A-18E5-209D-12C8F077745B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A77720-EDF5-E5B9-9CE8-A38F3C1E71D3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05BBBD-F09B-5084-95DE-9A74D4C970E8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FFB6A0-C075-B177-8031-05003225C36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B39635-0DD8-71C6-D374-B579BD3CD248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536D0B-0D81-47CE-465F-ABCAAC3EF17C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425915-403A-70EF-F7CB-6F7F4D2AB36F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D152435-AE3D-3075-E58B-7ED8A0D0B90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E461B325-D4E2-D677-9708-B908F87B4B3A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F1E3318-211E-2F9A-9958-4F43C07663C0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Audio 19">
            <a:extLst>
              <a:ext uri="{FF2B5EF4-FFF2-40B4-BE49-F238E27FC236}">
                <a16:creationId xmlns:a16="http://schemas.microsoft.com/office/drawing/2014/main" id="{189547E4-471D-8EB0-7EE3-55BE9A6E1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4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193"/>
    </mc:Choice>
    <mc:Fallback xmlns="">
      <p:transition spd="slow" advClick="0" advTm="161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C42BC-12B3-D65D-D83B-E6FA62E84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EE308BE8-9CC4-5163-B179-AF658D1C6AF6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3B9F30C-FB15-6A75-AD29-0BDC26C85B5C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F2CBB6-FAAC-2C50-C605-36874A6BAD70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449A34-CDFF-9704-8DC1-2886600C35F6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5FED48-2F9A-B93C-0A9A-203637971A6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C42AC2-8134-861C-6F16-D65489F5072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948F0F-0373-45EF-405D-46E3B67490B4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CBBF475-A654-24D2-A9E6-32E31B7C027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704101D-6D7C-61E8-5054-7E4600852EC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B610D7E1-276A-264D-7E9F-988436539C30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3687699-CDF9-1EC4-1008-83B66F8C7D09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96B32CA-A93F-EC61-8DC8-F05A6D23453F}"/>
              </a:ext>
            </a:extLst>
          </p:cNvPr>
          <p:cNvSpPr/>
          <p:nvPr/>
        </p:nvSpPr>
        <p:spPr>
          <a:xfrm>
            <a:off x="7682785" y="36726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329AD52-CCCA-AA29-C937-9F8BA69C1F95}"/>
              </a:ext>
            </a:extLst>
          </p:cNvPr>
          <p:cNvSpPr/>
          <p:nvPr/>
        </p:nvSpPr>
        <p:spPr>
          <a:xfrm>
            <a:off x="8320614" y="425458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8" name="Audio 27">
            <a:extLst>
              <a:ext uri="{FF2B5EF4-FFF2-40B4-BE49-F238E27FC236}">
                <a16:creationId xmlns:a16="http://schemas.microsoft.com/office/drawing/2014/main" id="{DDC6AD0F-73B0-CAE7-0A70-8C22DB3D0CA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4.06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5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93"/>
    </mc:Choice>
    <mc:Fallback xmlns="">
      <p:transition spd="slow" advTm="189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F6FB69-A566-EBDE-AA13-F3279B2FD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59935D94-3127-921D-81B9-9726A8921C26}"/>
              </a:ext>
            </a:extLst>
          </p:cNvPr>
          <p:cNvSpPr/>
          <p:nvPr/>
        </p:nvSpPr>
        <p:spPr>
          <a:xfrm>
            <a:off x="8308917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FDB9391-C5BF-6C82-DBD9-2ED5EE753808}"/>
              </a:ext>
            </a:extLst>
          </p:cNvPr>
          <p:cNvSpPr/>
          <p:nvPr/>
        </p:nvSpPr>
        <p:spPr>
          <a:xfrm>
            <a:off x="7084908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16FC30-1F18-03C3-83B3-CB70F0510903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63071F-17A2-BF32-B328-CB8436811DD4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60F7751-F100-C686-4909-37D912E32DFD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955BCA-87F0-8A40-F92F-FC45441226DC}"/>
              </a:ext>
            </a:extLst>
          </p:cNvPr>
          <p:cNvSpPr txBox="1"/>
          <p:nvPr/>
        </p:nvSpPr>
        <p:spPr>
          <a:xfrm>
            <a:off x="4819650" y="4666552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231F28-C0F2-F3A1-FAA0-646381E5A726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BC35B17-B975-BE18-902C-5DC6BD14DE6A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DFBA561-B2A3-BCE1-77FF-835DADFAE152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41708F02-FE15-AE38-6433-A53DED42895C}"/>
              </a:ext>
            </a:extLst>
          </p:cNvPr>
          <p:cNvSpPr/>
          <p:nvPr/>
        </p:nvSpPr>
        <p:spPr>
          <a:xfrm>
            <a:off x="7682785" y="15127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07D4155-E768-9629-B31E-4CBCD2F3BD7E}"/>
              </a:ext>
            </a:extLst>
          </p:cNvPr>
          <p:cNvSpPr/>
          <p:nvPr/>
        </p:nvSpPr>
        <p:spPr>
          <a:xfrm>
            <a:off x="7100315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BCA3BA5-90B0-330A-6EFA-BC33047B33EC}"/>
              </a:ext>
            </a:extLst>
          </p:cNvPr>
          <p:cNvSpPr/>
          <p:nvPr/>
        </p:nvSpPr>
        <p:spPr>
          <a:xfrm>
            <a:off x="8305814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C9B384C6-9AEE-7F52-335D-8B3F28EC19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7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435"/>
    </mc:Choice>
    <mc:Fallback xmlns="">
      <p:transition spd="slow" advClick="0" advTm="174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10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5C1C7-2FA2-133A-805E-3E16795E4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3D07A3A4-5CFC-3CAC-CC04-37C706CC1936}"/>
              </a:ext>
            </a:extLst>
          </p:cNvPr>
          <p:cNvSpPr/>
          <p:nvPr/>
        </p:nvSpPr>
        <p:spPr>
          <a:xfrm>
            <a:off x="8132192" y="80169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F74EA44-2E9A-2485-24EC-A07BD2A1D0D7}"/>
              </a:ext>
            </a:extLst>
          </p:cNvPr>
          <p:cNvSpPr/>
          <p:nvPr/>
        </p:nvSpPr>
        <p:spPr>
          <a:xfrm>
            <a:off x="7283641" y="805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C7CCAE-EAD8-95A3-F9C6-011B27FD7A7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CCDF75-E3A7-FA70-4C36-023DC73C71DC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631099-9936-38E8-999A-25C1E0FB1257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0F8B08-AEC9-C114-34B9-6AF86FAB4CD8}"/>
              </a:ext>
            </a:extLst>
          </p:cNvPr>
          <p:cNvSpPr txBox="1"/>
          <p:nvPr/>
        </p:nvSpPr>
        <p:spPr>
          <a:xfrm>
            <a:off x="4819650" y="4692471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0D9633-F86F-D17C-8A44-20D53A4392DB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E91448-26DC-6AA9-C470-24D0629152E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667E65C-35EF-7268-D07F-DB30B26384F3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32EBEBCC-92D8-4B3B-D554-7A7A3017FD39}"/>
              </a:ext>
            </a:extLst>
          </p:cNvPr>
          <p:cNvSpPr/>
          <p:nvPr/>
        </p:nvSpPr>
        <p:spPr>
          <a:xfrm>
            <a:off x="7298720" y="144717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683B1C5-1EA3-0093-2FB4-789F2507B203}"/>
              </a:ext>
            </a:extLst>
          </p:cNvPr>
          <p:cNvSpPr/>
          <p:nvPr/>
        </p:nvSpPr>
        <p:spPr>
          <a:xfrm>
            <a:off x="8135835" y="1444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7F81225-12AA-3E11-9667-5868BB906EA5}"/>
              </a:ext>
            </a:extLst>
          </p:cNvPr>
          <p:cNvSpPr/>
          <p:nvPr/>
        </p:nvSpPr>
        <p:spPr>
          <a:xfrm>
            <a:off x="7290742" y="208039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4D1FC97-9A21-2B30-A1E3-102023805D07}"/>
              </a:ext>
            </a:extLst>
          </p:cNvPr>
          <p:cNvSpPr/>
          <p:nvPr/>
        </p:nvSpPr>
        <p:spPr>
          <a:xfrm>
            <a:off x="8132192" y="20836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F757435-E159-397E-70FB-F803EA017122}"/>
              </a:ext>
            </a:extLst>
          </p:cNvPr>
          <p:cNvSpPr/>
          <p:nvPr/>
        </p:nvSpPr>
        <p:spPr>
          <a:xfrm>
            <a:off x="7105290" y="307710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8E2749B-D716-D311-CFC2-7052313374B7}"/>
              </a:ext>
            </a:extLst>
          </p:cNvPr>
          <p:cNvSpPr/>
          <p:nvPr/>
        </p:nvSpPr>
        <p:spPr>
          <a:xfrm>
            <a:off x="7683092" y="35981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D3D1478-5AD9-6D40-212A-5C0B8BD6D762}"/>
              </a:ext>
            </a:extLst>
          </p:cNvPr>
          <p:cNvSpPr/>
          <p:nvPr/>
        </p:nvSpPr>
        <p:spPr>
          <a:xfrm>
            <a:off x="8253899" y="413862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Audio 24">
            <a:extLst>
              <a:ext uri="{FF2B5EF4-FFF2-40B4-BE49-F238E27FC236}">
                <a16:creationId xmlns:a16="http://schemas.microsoft.com/office/drawing/2014/main" id="{B9F771D1-F2B6-CD61-BC86-E1DB8D2A3D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8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139"/>
    </mc:Choice>
    <mc:Fallback xmlns="">
      <p:transition spd="slow" advClick="0" advTm="22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B53F8-60AB-BDC4-B3BC-2D0672B26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BF0B05C-D065-2C1D-893D-069261C8BF91}"/>
              </a:ext>
            </a:extLst>
          </p:cNvPr>
          <p:cNvSpPr/>
          <p:nvPr/>
        </p:nvSpPr>
        <p:spPr>
          <a:xfrm>
            <a:off x="7194426" y="3104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13A2916-A90C-269F-8119-695992DE8149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4C0B81-27B4-A272-DED0-800AD1B076F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F59831-F328-4F01-EA27-6334BE85045D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A83588-65B6-BAC5-5FCC-E506087032F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00D430-0FEC-406D-53EA-268E474C4A03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F7D830-678B-235B-4AEA-3C3D5B498FE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F7A1A91-5042-F463-672B-41FB9410D8E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55817AA-8FE3-EAAB-7363-6577E2036AD5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C07B947A-2BF5-090E-8C77-1F71FF232502}"/>
              </a:ext>
            </a:extLst>
          </p:cNvPr>
          <p:cNvSpPr/>
          <p:nvPr/>
        </p:nvSpPr>
        <p:spPr>
          <a:xfrm>
            <a:off x="8169866" y="3104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27436CC-C4E2-A9B8-AEE4-B665E95672CC}"/>
              </a:ext>
            </a:extLst>
          </p:cNvPr>
          <p:cNvSpPr/>
          <p:nvPr/>
        </p:nvSpPr>
        <p:spPr>
          <a:xfrm>
            <a:off x="7682785" y="361735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AC61E14-E993-1BE8-C884-A6FCFFACB36A}"/>
              </a:ext>
            </a:extLst>
          </p:cNvPr>
          <p:cNvSpPr/>
          <p:nvPr/>
        </p:nvSpPr>
        <p:spPr>
          <a:xfrm>
            <a:off x="7225585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FA929F8-E23E-9B84-6490-85364F3E4F75}"/>
              </a:ext>
            </a:extLst>
          </p:cNvPr>
          <p:cNvSpPr/>
          <p:nvPr/>
        </p:nvSpPr>
        <p:spPr>
          <a:xfrm>
            <a:off x="8161925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Audio 19">
            <a:extLst>
              <a:ext uri="{FF2B5EF4-FFF2-40B4-BE49-F238E27FC236}">
                <a16:creationId xmlns:a16="http://schemas.microsoft.com/office/drawing/2014/main" id="{1F546F5A-72A6-4433-2ED4-BB9BA01524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2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656"/>
    </mc:Choice>
    <mc:Fallback xmlns="">
      <p:transition spd="slow" advClick="0" advTm="186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C8D7F-E902-0024-A4F6-A98CF9AC5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FF8E2E1E-A9E0-4697-FBBF-B20FE3EF48B0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C52E9B5-6F95-7743-417B-08B85752D503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FEBA90-6879-F7D5-3E26-24BD7134B4A5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BE8CD8-5C38-9A51-68A5-33B749338835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C71CA7-B3BB-5917-DF7A-64098F811DCD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DFC992-DEE9-AF1D-6FDC-E67EE950894F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684ED9-4235-7844-E251-244E01A8997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C52A26D-FEE1-B53D-6AE8-869148D4C5C8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D666822-9B98-E625-1859-9A764CD889EA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7948DBD-6C82-8656-2A12-0B23004D7BFC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338C9DE-F191-3CC4-C0BA-B3A8C19C40FF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67000F6-F65E-A0C9-384A-35C93943936E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A7F00D3-467C-9682-F69D-A62F2EF0CB32}"/>
              </a:ext>
            </a:extLst>
          </p:cNvPr>
          <p:cNvSpPr/>
          <p:nvPr/>
        </p:nvSpPr>
        <p:spPr>
          <a:xfrm>
            <a:off x="8280662" y="416753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19AD856-E6D6-6881-CBF1-CA4D2213F2C6}"/>
              </a:ext>
            </a:extLst>
          </p:cNvPr>
          <p:cNvSpPr/>
          <p:nvPr/>
        </p:nvSpPr>
        <p:spPr>
          <a:xfrm>
            <a:off x="7751125" y="36726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Audio 20">
            <a:extLst>
              <a:ext uri="{FF2B5EF4-FFF2-40B4-BE49-F238E27FC236}">
                <a16:creationId xmlns:a16="http://schemas.microsoft.com/office/drawing/2014/main" id="{0D7145C3-83D0-3EFA-D75D-0AB3B242F7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2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550"/>
    </mc:Choice>
    <mc:Fallback xmlns="">
      <p:transition spd="slow" advClick="0" advTm="19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84</Words>
  <Application>Microsoft Office PowerPoint</Application>
  <PresentationFormat>Widescreen</PresentationFormat>
  <Paragraphs>61</Paragraphs>
  <Slides>16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Dot Number Total  Lesson 5- Hear problem, count dots, say problem &amp; answer (Hear, Count, Say)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Poncy, Brian</dc:creator>
  <cp:lastModifiedBy>Poncy, Brian</cp:lastModifiedBy>
  <cp:revision>1</cp:revision>
  <dcterms:created xsi:type="dcterms:W3CDTF">2025-08-10T18:32:12Z</dcterms:created>
  <dcterms:modified xsi:type="dcterms:W3CDTF">2025-08-10T18:46:35Z</dcterms:modified>
</cp:coreProperties>
</file>