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51" r:id="rId3"/>
    <p:sldId id="297" r:id="rId4"/>
    <p:sldId id="303" r:id="rId5"/>
    <p:sldId id="311" r:id="rId6"/>
    <p:sldId id="344" r:id="rId7"/>
    <p:sldId id="307" r:id="rId8"/>
    <p:sldId id="346" r:id="rId9"/>
    <p:sldId id="300" r:id="rId10"/>
    <p:sldId id="30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04" y="-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ncy, Brian" userId="002c98f0-3707-44e7-b27e-58ac2885d61f" providerId="ADAL" clId="{ACCA1AEF-81C5-4070-8228-A28ACC4946C1}"/>
    <pc:docChg chg="delSld">
      <pc:chgData name="Poncy, Brian" userId="002c98f0-3707-44e7-b27e-58ac2885d61f" providerId="ADAL" clId="{ACCA1AEF-81C5-4070-8228-A28ACC4946C1}" dt="2025-08-10T20:03:33.598" v="5" actId="47"/>
      <pc:docMkLst>
        <pc:docMk/>
      </pc:docMkLst>
      <pc:sldChg chg="del">
        <pc:chgData name="Poncy, Brian" userId="002c98f0-3707-44e7-b27e-58ac2885d61f" providerId="ADAL" clId="{ACCA1AEF-81C5-4070-8228-A28ACC4946C1}" dt="2025-08-10T20:03:30.704" v="1" actId="47"/>
        <pc:sldMkLst>
          <pc:docMk/>
          <pc:sldMk cId="238773628" sldId="291"/>
        </pc:sldMkLst>
      </pc:sldChg>
      <pc:sldChg chg="del">
        <pc:chgData name="Poncy, Brian" userId="002c98f0-3707-44e7-b27e-58ac2885d61f" providerId="ADAL" clId="{ACCA1AEF-81C5-4070-8228-A28ACC4946C1}" dt="2025-08-10T20:03:33.598" v="5" actId="47"/>
        <pc:sldMkLst>
          <pc:docMk/>
          <pc:sldMk cId="1699349989" sldId="301"/>
        </pc:sldMkLst>
      </pc:sldChg>
      <pc:sldChg chg="del">
        <pc:chgData name="Poncy, Brian" userId="002c98f0-3707-44e7-b27e-58ac2885d61f" providerId="ADAL" clId="{ACCA1AEF-81C5-4070-8228-A28ACC4946C1}" dt="2025-08-10T20:03:32.748" v="4" actId="47"/>
        <pc:sldMkLst>
          <pc:docMk/>
          <pc:sldMk cId="1898995063" sldId="309"/>
        </pc:sldMkLst>
      </pc:sldChg>
      <pc:sldChg chg="del">
        <pc:chgData name="Poncy, Brian" userId="002c98f0-3707-44e7-b27e-58ac2885d61f" providerId="ADAL" clId="{ACCA1AEF-81C5-4070-8228-A28ACC4946C1}" dt="2025-08-10T20:03:30.157" v="0" actId="47"/>
        <pc:sldMkLst>
          <pc:docMk/>
          <pc:sldMk cId="1208376013" sldId="341"/>
        </pc:sldMkLst>
      </pc:sldChg>
      <pc:sldChg chg="del">
        <pc:chgData name="Poncy, Brian" userId="002c98f0-3707-44e7-b27e-58ac2885d61f" providerId="ADAL" clId="{ACCA1AEF-81C5-4070-8228-A28ACC4946C1}" dt="2025-08-10T20:03:32.214" v="3" actId="47"/>
        <pc:sldMkLst>
          <pc:docMk/>
          <pc:sldMk cId="632546042" sldId="345"/>
        </pc:sldMkLst>
      </pc:sldChg>
      <pc:sldChg chg="del">
        <pc:chgData name="Poncy, Brian" userId="002c98f0-3707-44e7-b27e-58ac2885d61f" providerId="ADAL" clId="{ACCA1AEF-81C5-4070-8228-A28ACC4946C1}" dt="2025-08-10T20:03:31.685" v="2" actId="47"/>
        <pc:sldMkLst>
          <pc:docMk/>
          <pc:sldMk cId="2349538785" sldId="34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87546-E7E9-997E-6ADA-A84BC61A84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285092-E6D8-E7B8-B8CC-B1E12AF261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7ACF8-E76D-3167-B21A-8AEE18300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E2A17-2D85-5405-1DE5-BFFCC4388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52CC67-4C73-9FE4-FC42-44B5CC3E5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182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E2C3E-5C94-C078-0825-1A01ADAE8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067BDD-C002-5706-A26D-FCA2E80264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454A05-7479-338A-21A5-52C103106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1F529-5A8E-BDFB-8FD7-EE158B9B7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14D96-39F0-2D66-16C3-D9164025C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1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311105-BBEC-6277-176B-845F236D5A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0CF4B6-9E15-6167-5439-66DF893320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4AF6D-5245-7DB2-D533-ECC992CCB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6ABF1-8D22-CC07-3D32-12D9F3EF6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FA30D-7C76-B789-B1FA-3DD16C7B2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98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CD27D-8B1E-0B97-D660-342D541D1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A7A51-F14C-CABF-74FA-0313CCA8A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C818FC-10ED-7E95-BF91-B329F32A2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162BB9-DCCC-71E4-389D-15A45F139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024573-D109-A610-4B18-5FF4DBEA6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675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7D275-E6CB-9E03-6C39-6F1259B1B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858290-5F04-86AC-592E-8E83B4C83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7C8BF5-9A87-6E54-BDC1-4729F1EA5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A7A47A-3825-78A3-F6B4-2887A8E69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BFF456-F6AF-0BBC-2B17-73C6D353F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954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24337-124E-B388-AFED-19A1C297F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15C53E-A942-1855-E69B-8275371BBA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3CD7FA-1BBD-2AD0-97CA-6C1EF973F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DAAE6F-7B18-2BA0-3325-CA61D5F52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DA8ADC-87CD-F485-75F8-BD7AD2594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BAD91D-EA4C-D02A-EFC1-4933A292D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126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910FD-9536-3D26-3281-4FC27E33C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0CDC3-57ED-E38A-54C9-5AD0402EDD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9EDB8D-491E-BC69-3FAB-7E83D859B1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877CBA-05F9-C589-FDC2-7821EE3313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F408F0-8C87-3E9A-67FE-24B295F4B3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99569A-0E88-8F30-8FE8-2D8A9CC79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7F89F9-DF4E-B281-A385-D918C6F04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70E06C-5327-3A98-84FC-00D2A10D9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717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01DB1-7257-957D-1D78-3405DCEA4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B63E4F-D7EF-7748-9A95-93D91CDB3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4A9E0C-1518-C27C-A567-BE4C43C5B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DB306B-E528-BBA2-7E81-6569F815E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755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53AF8E-B1A0-A6F9-0237-3C9FA1B36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1787F0-B78A-ADAF-55DF-7A66008DA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D452D3-8574-9CE8-08B9-43F3A2B75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9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44C73-CD80-78BA-2470-20267C25B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964251-8819-5A83-D30F-2FE84752B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70D888-3E49-9BFD-92B2-E2E5CDAAC5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A0FA3C-1D6E-03E6-7ED0-EF3D14F5A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1CF44D-B982-0398-BCED-2614D5FFB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B1238-02F0-56B2-C2DB-41432221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7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7F374-2B14-F8D4-8B3E-AB8FC930B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C64747-664B-7910-4FE2-983E1B26D8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851454-3C0F-97BF-3891-EEBE150A4E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91ADF-5E4F-BF65-9E22-59625CFF2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9CCF1-373B-4E3A-09F0-32455BC17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C96767-69BA-5840-8194-5A2C979FA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553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C1CDD3-16F9-DCB2-4356-BBA76E489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6AD626-094F-6832-BA22-D84A33FCA9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6CE8F-BF8F-C4B6-AFF3-18DE204874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FCDA5D-0433-4903-9D0B-1E12A5A8CB75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971C9-B225-F579-F659-F9B346F5EF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3D7F10-FF43-03F1-8686-D2A4FB5BB4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AB2124-EC45-4CAB-98CA-F5D48ABDE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83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10 - 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8B75F-5F9A-BE1C-18A4-E039A65F23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AC4FCC8-B90F-2765-87E4-C47D3B8E6452}"/>
              </a:ext>
            </a:extLst>
          </p:cNvPr>
          <p:cNvSpPr/>
          <p:nvPr/>
        </p:nvSpPr>
        <p:spPr>
          <a:xfrm>
            <a:off x="8210323" y="18677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93EA0CA-BFCB-A572-E23F-E14EA5EBC5BE}"/>
              </a:ext>
            </a:extLst>
          </p:cNvPr>
          <p:cNvSpPr/>
          <p:nvPr/>
        </p:nvSpPr>
        <p:spPr>
          <a:xfrm>
            <a:off x="724316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5C793A-AB2B-C48B-948A-E4E0C2ADECE4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599C8D-B8B0-0F86-23AB-EB14CACD2D9A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3F39A-E923-E28D-11DD-0BA01745D72C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F7D191-A0DA-B0F3-40BE-1885ED0D15E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A8168A-8C84-05B0-C208-088F4DCC47C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01BB47-25C6-7F26-410C-B0406EA09BB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7726F31-245F-F8CF-9903-CEF28AED0BD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9C9EDCA-490F-B560-A1D9-045333780FEF}"/>
              </a:ext>
            </a:extLst>
          </p:cNvPr>
          <p:cNvSpPr/>
          <p:nvPr/>
        </p:nvSpPr>
        <p:spPr>
          <a:xfrm>
            <a:off x="7241477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D66DEA-19F6-ECDE-D57A-04AAE5EF58A5}"/>
              </a:ext>
            </a:extLst>
          </p:cNvPr>
          <p:cNvSpPr/>
          <p:nvPr/>
        </p:nvSpPr>
        <p:spPr>
          <a:xfrm>
            <a:off x="8210323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EFA45DD1-4111-3239-E747-B9A24205D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3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840"/>
    </mc:Choice>
    <mc:Fallback xmlns="">
      <p:transition spd="slow" advClick="0" advTm="15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5C1C7-2FA2-133A-805E-3E16795E4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3D07A3A4-5CFC-3CAC-CC04-37C706CC1936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F74EA44-2E9A-2485-24EC-A07BD2A1D0D7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C7CCAE-EAD8-95A3-F9C6-011B27FD7A7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CCDF75-E3A7-FA70-4C36-023DC73C71DC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631099-9936-38E8-999A-25C1E0FB1257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0F8B08-AEC9-C114-34B9-6AF86FAB4CD8}"/>
              </a:ext>
            </a:extLst>
          </p:cNvPr>
          <p:cNvSpPr txBox="1"/>
          <p:nvPr/>
        </p:nvSpPr>
        <p:spPr>
          <a:xfrm>
            <a:off x="4819650" y="4692471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0D9633-F86F-D17C-8A44-20D53A4392DB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E91448-26DC-6AA9-C470-24D0629152E4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667E65C-35EF-7268-D07F-DB30B26384F3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32EBEBCC-92D8-4B3B-D554-7A7A3017FD39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683B1C5-1EA3-0093-2FB4-789F2507B203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7F81225-12AA-3E11-9667-5868BB906EA5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4D1FC97-9A21-2B30-A1E3-102023805D07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757435-E159-397E-70FB-F803EA017122}"/>
              </a:ext>
            </a:extLst>
          </p:cNvPr>
          <p:cNvSpPr/>
          <p:nvPr/>
        </p:nvSpPr>
        <p:spPr>
          <a:xfrm>
            <a:off x="7105290" y="307710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8E2749B-D716-D311-CFC2-7052313374B7}"/>
              </a:ext>
            </a:extLst>
          </p:cNvPr>
          <p:cNvSpPr/>
          <p:nvPr/>
        </p:nvSpPr>
        <p:spPr>
          <a:xfrm>
            <a:off x="7683092" y="35981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D3D1478-5AD9-6D40-212A-5C0B8BD6D762}"/>
              </a:ext>
            </a:extLst>
          </p:cNvPr>
          <p:cNvSpPr/>
          <p:nvPr/>
        </p:nvSpPr>
        <p:spPr>
          <a:xfrm>
            <a:off x="8253899" y="413862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Audio 24">
            <a:extLst>
              <a:ext uri="{FF2B5EF4-FFF2-40B4-BE49-F238E27FC236}">
                <a16:creationId xmlns:a16="http://schemas.microsoft.com/office/drawing/2014/main" id="{B9F771D1-F2B6-CD61-BC86-E1DB8D2A3D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8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139"/>
    </mc:Choice>
    <mc:Fallback xmlns="">
      <p:transition spd="slow" advClick="0" advTm="22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C8566-414B-27C3-6BA6-4AD3B1E23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E4C6FC78-4B04-C815-BDD4-A90B3E1A139B}"/>
              </a:ext>
            </a:extLst>
          </p:cNvPr>
          <p:cNvSpPr/>
          <p:nvPr/>
        </p:nvSpPr>
        <p:spPr>
          <a:xfrm>
            <a:off x="7225585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4D0D1D-D79E-22E7-9DE1-0220F3A2AE64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03B452-FED2-E0A1-E2FE-73F7EE86F6C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36E654-9427-53EC-FAA3-4463E15EADC9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5BAA57-0C68-CD94-82D5-990AA3DC003F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DE0056-68B0-207B-E8E0-5A62EA235098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0EF6B3-E3A7-5E3A-0BC5-56777BC2FCC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E296CCF-0DD6-B3FB-5C33-2D82FA6AB1A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AA1B20D-A9E0-4287-48D2-A9FD67F2224A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E5DFC5D5-F132-CD68-93A9-7531ACFF957C}"/>
              </a:ext>
            </a:extLst>
          </p:cNvPr>
          <p:cNvSpPr/>
          <p:nvPr/>
        </p:nvSpPr>
        <p:spPr>
          <a:xfrm>
            <a:off x="8124399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4B4ED19-F491-F6A9-997A-A69F2D80AE5E}"/>
              </a:ext>
            </a:extLst>
          </p:cNvPr>
          <p:cNvSpPr/>
          <p:nvPr/>
        </p:nvSpPr>
        <p:spPr>
          <a:xfrm>
            <a:off x="7225585" y="40503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DF4F8B0-21C0-0A37-6E3F-DCAC6703FC34}"/>
              </a:ext>
            </a:extLst>
          </p:cNvPr>
          <p:cNvSpPr/>
          <p:nvPr/>
        </p:nvSpPr>
        <p:spPr>
          <a:xfrm>
            <a:off x="8146480" y="404855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D2A1CA76-7E35-B6C0-517A-ED85540A86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0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880"/>
    </mc:Choice>
    <mc:Fallback xmlns="">
      <p:transition spd="slow" advClick="0" advTm="16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E2485-6693-599E-6FF7-1A2EC1692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088DFB6-DFC7-5602-B8F8-1A079FBEE4DD}"/>
              </a:ext>
            </a:extLst>
          </p:cNvPr>
          <p:cNvSpPr/>
          <p:nvPr/>
        </p:nvSpPr>
        <p:spPr>
          <a:xfrm>
            <a:off x="8085539" y="1868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C98EA45-F226-7074-26EA-DA93FF051E8F}"/>
              </a:ext>
            </a:extLst>
          </p:cNvPr>
          <p:cNvSpPr/>
          <p:nvPr/>
        </p:nvSpPr>
        <p:spPr>
          <a:xfrm>
            <a:off x="7241477" y="98311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645F1B-5CF1-6EE3-FD64-57650B3B10E5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8864D9-AE92-28F2-8C2E-585330C88F6B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E43A84-A1E6-E3E3-40B2-1F003348ADC8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964BB-DB4B-A475-2BD5-645B47BA7DA5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8DDF7-DC4E-CD80-8349-DD93C0607B32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22D19A5-A4FB-B4F8-3FB8-563B78E09A8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F558A58-36BB-28C1-B4FF-29EF168273E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Audio 23">
            <a:extLst>
              <a:ext uri="{FF2B5EF4-FFF2-40B4-BE49-F238E27FC236}">
                <a16:creationId xmlns:a16="http://schemas.microsoft.com/office/drawing/2014/main" id="{03A43BEB-BD53-0D15-D04A-812D3C6FB7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38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5"/>
    </mc:Choice>
    <mc:Fallback xmlns="">
      <p:transition spd="slow" advTm="13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AB439-AC5E-94D1-197D-CE4DC9FE0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95060573-67D3-3174-701B-3708A1D90976}"/>
              </a:ext>
            </a:extLst>
          </p:cNvPr>
          <p:cNvSpPr/>
          <p:nvPr/>
        </p:nvSpPr>
        <p:spPr>
          <a:xfrm>
            <a:off x="8308917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18B0F4E-C67C-1DAC-D57C-A3870C0B0D6E}"/>
              </a:ext>
            </a:extLst>
          </p:cNvPr>
          <p:cNvSpPr/>
          <p:nvPr/>
        </p:nvSpPr>
        <p:spPr>
          <a:xfrm>
            <a:off x="7084908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CD59A6-0D9D-4A21-3716-ABF9F1EDA82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ACD06A-E22E-D7AA-965E-8D45114D6FB8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6421B4-564B-88D3-5752-F197E3235AD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F3A33D-7E1C-EF81-FCCB-38DE251EF3EE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37109A-52DA-9ADC-B238-606201FE2E6E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F08AAD0-4899-8B72-C5A6-0CEF488865F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B4A14A8-450C-2864-EC01-343068C26EE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5E550EEA-5D17-2FE5-04B8-FC93B8D9783D}"/>
              </a:ext>
            </a:extLst>
          </p:cNvPr>
          <p:cNvSpPr/>
          <p:nvPr/>
        </p:nvSpPr>
        <p:spPr>
          <a:xfrm>
            <a:off x="7682785" y="15127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9E534B9-89A5-28AA-297B-7B5039817DB8}"/>
              </a:ext>
            </a:extLst>
          </p:cNvPr>
          <p:cNvSpPr/>
          <p:nvPr/>
        </p:nvSpPr>
        <p:spPr>
          <a:xfrm>
            <a:off x="7100315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FE50402-A6A3-49A9-155A-7B1349ED32E8}"/>
              </a:ext>
            </a:extLst>
          </p:cNvPr>
          <p:cNvSpPr/>
          <p:nvPr/>
        </p:nvSpPr>
        <p:spPr>
          <a:xfrm>
            <a:off x="8305814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7B56A9-4DB6-7F4E-3C76-344B0379E10A}"/>
              </a:ext>
            </a:extLst>
          </p:cNvPr>
          <p:cNvSpPr/>
          <p:nvPr/>
        </p:nvSpPr>
        <p:spPr>
          <a:xfrm>
            <a:off x="7100315" y="320335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9A8D52-32D1-F194-D5AB-5BB7C8A71942}"/>
              </a:ext>
            </a:extLst>
          </p:cNvPr>
          <p:cNvSpPr/>
          <p:nvPr/>
        </p:nvSpPr>
        <p:spPr>
          <a:xfrm>
            <a:off x="8294105" y="419266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Audio 20">
            <a:extLst>
              <a:ext uri="{FF2B5EF4-FFF2-40B4-BE49-F238E27FC236}">
                <a16:creationId xmlns:a16="http://schemas.microsoft.com/office/drawing/2014/main" id="{6EBDF055-19DD-8B44-D744-7B261EF7EA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0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238"/>
    </mc:Choice>
    <mc:Fallback xmlns="">
      <p:transition spd="slow" advClick="0" advTm="19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10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D5D52-B076-71A5-BCA5-5629F5774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DAC4679-38D4-A7F0-994A-3B792A8C4E42}"/>
              </a:ext>
            </a:extLst>
          </p:cNvPr>
          <p:cNvSpPr/>
          <p:nvPr/>
        </p:nvSpPr>
        <p:spPr>
          <a:xfrm>
            <a:off x="7682785" y="360404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07A5FEA-4BC5-58A6-E686-6C279198E727}"/>
              </a:ext>
            </a:extLst>
          </p:cNvPr>
          <p:cNvSpPr/>
          <p:nvPr/>
        </p:nvSpPr>
        <p:spPr>
          <a:xfrm>
            <a:off x="7048047" y="302374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773E1E-DA8A-6367-F25A-F32C8D3D16D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BFE9C9-5E33-74FB-D9C0-87F1F7A53CC1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EA45C3-B189-3D41-EB07-98B4ABB3E9CF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AF96DC-6C70-7FF4-317F-08B4C15A8640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92D884-C81F-1B45-934B-6FBDE90C1BF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72711C3-C229-3FEA-E8D2-E90A9EDB76B6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DAEFA6A-8450-6973-833D-FB769D0E594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C578D632-7E60-AF99-70F7-52E37E7852D1}"/>
              </a:ext>
            </a:extLst>
          </p:cNvPr>
          <p:cNvSpPr/>
          <p:nvPr/>
        </p:nvSpPr>
        <p:spPr>
          <a:xfrm>
            <a:off x="8320614" y="42061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818C3293-96D0-37F3-A318-0641DEDD59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0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886"/>
    </mc:Choice>
    <mc:Fallback xmlns="">
      <p:transition spd="slow" advClick="0" advTm="14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5F31B-174B-15A5-50C0-3E0116644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FE8BBC9-25BD-645B-CD26-CB12F99A7CFF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1C9D933-6A6B-CF4C-0408-7F39DBFD0C53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1A3005-18FE-D2A8-2311-0BA22B9D65E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E1C85D-B963-135D-8A59-E89B1DF4DF5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652E55E-B239-033F-0DD5-6FE1DA22E59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1A89FC-C84A-56A5-A19A-A1E3828E3ADB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53DD8C-AA45-CAB7-2A08-6F01D2949ACF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5054CC0-C08A-C7DE-AF5F-B2F33AE05CFD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5875B1E-8105-9626-788B-DE89F2EBF91E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22A024A-9D48-7487-D91D-279E5703146F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D35AB64-F774-1545-398E-A9B3643C004C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2A464FC-A6D8-EEFF-FA02-EAB7D5B8FAA7}"/>
              </a:ext>
            </a:extLst>
          </p:cNvPr>
          <p:cNvSpPr/>
          <p:nvPr/>
        </p:nvSpPr>
        <p:spPr>
          <a:xfrm>
            <a:off x="8320614" y="41298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B92E071E-CD9C-0C23-F457-BEFD632548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26"/>
    </mc:Choice>
    <mc:Fallback xmlns="">
      <p:transition spd="slow" advTm="16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C8D7F-E902-0024-A4F6-A98CF9AC5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F8E2E1E-A9E0-4697-FBBF-B20FE3EF48B0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C52E9B5-6F95-7743-417B-08B85752D503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FEBA90-6879-F7D5-3E26-24BD7134B4A5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BE8CD8-5C38-9A51-68A5-33B74933883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C71CA7-B3BB-5917-DF7A-64098F811DCD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DFC992-DEE9-AF1D-6FDC-E67EE950894F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684ED9-4235-7844-E251-244E01A8997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C52A26D-FEE1-B53D-6AE8-869148D4C5C8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D666822-9B98-E625-1859-9A764CD889EA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7948DBD-6C82-8656-2A12-0B23004D7BFC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338C9DE-F191-3CC4-C0BA-B3A8C19C40FF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67000F6-F65E-A0C9-384A-35C93943936E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A7F00D3-467C-9682-F69D-A62F2EF0CB32}"/>
              </a:ext>
            </a:extLst>
          </p:cNvPr>
          <p:cNvSpPr/>
          <p:nvPr/>
        </p:nvSpPr>
        <p:spPr>
          <a:xfrm>
            <a:off x="8280662" y="416753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19AD856-E6D6-6881-CBF1-CA4D2213F2C6}"/>
              </a:ext>
            </a:extLst>
          </p:cNvPr>
          <p:cNvSpPr/>
          <p:nvPr/>
        </p:nvSpPr>
        <p:spPr>
          <a:xfrm>
            <a:off x="775112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Audio 20">
            <a:extLst>
              <a:ext uri="{FF2B5EF4-FFF2-40B4-BE49-F238E27FC236}">
                <a16:creationId xmlns:a16="http://schemas.microsoft.com/office/drawing/2014/main" id="{0D7145C3-83D0-3EFA-D75D-0AB3B242F7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550"/>
    </mc:Choice>
    <mc:Fallback xmlns="">
      <p:transition spd="slow" advClick="0" advTm="19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06B67-2CD7-2531-6EA4-933D157A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2F315F1-CDC6-A97D-806C-DD56EA382EB5}"/>
              </a:ext>
            </a:extLst>
          </p:cNvPr>
          <p:cNvSpPr/>
          <p:nvPr/>
        </p:nvSpPr>
        <p:spPr>
          <a:xfrm>
            <a:off x="8171164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11AFBE5-2DE2-4A7F-C0E8-14818E2C901E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BD46A8-D6F6-9E51-0288-8D9AD4F2A44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04C1B6-E7F2-D940-367E-B20BCBFE31AB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D302BB-B2DC-6DCB-04A3-2B7A027E9212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0A56D5-32F9-EEB2-D093-FB1CAA2F2DD1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E386B5-C1F8-3C27-ED7C-59C9CA24CE2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0DEBD29-4D5A-B667-57C7-049B2FA09E6F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EDF72D6-BC4B-0270-9678-939B9B2BF8B5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4282D813-7596-1A62-88BD-7E1843A29051}"/>
              </a:ext>
            </a:extLst>
          </p:cNvPr>
          <p:cNvSpPr/>
          <p:nvPr/>
        </p:nvSpPr>
        <p:spPr>
          <a:xfrm>
            <a:off x="7682785" y="149842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5D45648-4471-8D0F-EF55-2F4F6D882F44}"/>
              </a:ext>
            </a:extLst>
          </p:cNvPr>
          <p:cNvSpPr/>
          <p:nvPr/>
        </p:nvSpPr>
        <p:spPr>
          <a:xfrm>
            <a:off x="7225585" y="201775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04D4BE1-B0B5-7958-DE67-B1C7D224DF54}"/>
              </a:ext>
            </a:extLst>
          </p:cNvPr>
          <p:cNvSpPr/>
          <p:nvPr/>
        </p:nvSpPr>
        <p:spPr>
          <a:xfrm>
            <a:off x="8171164" y="201775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F12438B-98C4-2D71-3486-CE5E0F245ACE}"/>
              </a:ext>
            </a:extLst>
          </p:cNvPr>
          <p:cNvSpPr/>
          <p:nvPr/>
        </p:nvSpPr>
        <p:spPr>
          <a:xfrm>
            <a:off x="7682785" y="35931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Audio 33">
            <a:extLst>
              <a:ext uri="{FF2B5EF4-FFF2-40B4-BE49-F238E27FC236}">
                <a16:creationId xmlns:a16="http://schemas.microsoft.com/office/drawing/2014/main" id="{CB0D8AF9-1CA9-A532-A775-E43C02F557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99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58"/>
    </mc:Choice>
    <mc:Fallback xmlns="">
      <p:transition spd="slow" advTm="17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61</Words>
  <Application>Microsoft Office PowerPoint</Application>
  <PresentationFormat>Widescreen</PresentationFormat>
  <Paragraphs>37</Paragraphs>
  <Slides>10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Dot Number Total  Lesson 10 -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2025-08-10T19:11:38Z</dcterms:created>
  <dcterms:modified xsi:type="dcterms:W3CDTF">2025-08-10T20:03:34Z</dcterms:modified>
</cp:coreProperties>
</file>