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293" r:id="rId4"/>
    <p:sldId id="347" r:id="rId5"/>
    <p:sldId id="302" r:id="rId6"/>
    <p:sldId id="306" r:id="rId7"/>
    <p:sldId id="297" r:id="rId8"/>
    <p:sldId id="309" r:id="rId9"/>
    <p:sldId id="304" r:id="rId10"/>
    <p:sldId id="300" r:id="rId11"/>
    <p:sldId id="350" r:id="rId12"/>
    <p:sldId id="352" r:id="rId13"/>
    <p:sldId id="311" r:id="rId14"/>
    <p:sldId id="295" r:id="rId15"/>
    <p:sldId id="356" r:id="rId16"/>
    <p:sldId id="341" r:id="rId17"/>
    <p:sldId id="35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1BABB3-EFA2-4497-A170-2161E950FB73}" v="16" dt="2025-08-13T04:59:42.1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21BABB3-EFA2-4497-A170-2161E950FB73}"/>
    <pc:docChg chg="addSld delSld modSld">
      <pc:chgData name="Poncy, Brian" userId="002c98f0-3707-44e7-b27e-58ac2885d61f" providerId="ADAL" clId="{B21BABB3-EFA2-4497-A170-2161E950FB73}" dt="2025-08-13T05:00:04.371" v="72" actId="1076"/>
      <pc:docMkLst>
        <pc:docMk/>
      </pc:docMkLst>
      <pc:sldChg chg="modSp mod">
        <pc:chgData name="Poncy, Brian" userId="002c98f0-3707-44e7-b27e-58ac2885d61f" providerId="ADAL" clId="{B21BABB3-EFA2-4497-A170-2161E950FB73}" dt="2025-08-13T05:00:04.371" v="72" actId="1076"/>
        <pc:sldMkLst>
          <pc:docMk/>
          <pc:sldMk cId="1152498174" sldId="257"/>
        </pc:sldMkLst>
        <pc:spChg chg="mod">
          <ac:chgData name="Poncy, Brian" userId="002c98f0-3707-44e7-b27e-58ac2885d61f" providerId="ADAL" clId="{B21BABB3-EFA2-4497-A170-2161E950FB73}" dt="2025-08-13T05:00:04.371" v="72" actId="1076"/>
          <ac:spMkLst>
            <pc:docMk/>
            <pc:sldMk cId="1152498174" sldId="257"/>
            <ac:spMk id="2" creationId="{7D11E6F9-48A4-0F48-121D-CA789C12D048}"/>
          </ac:spMkLst>
        </pc:spChg>
      </pc:sldChg>
      <pc:sldChg chg="add">
        <pc:chgData name="Poncy, Brian" userId="002c98f0-3707-44e7-b27e-58ac2885d61f" providerId="ADAL" clId="{B21BABB3-EFA2-4497-A170-2161E950FB73}" dt="2025-08-13T04:52:37.207" v="41"/>
        <pc:sldMkLst>
          <pc:docMk/>
          <pc:sldMk cId="3220411780" sldId="263"/>
        </pc:sldMkLst>
      </pc:sldChg>
      <pc:sldChg chg="del">
        <pc:chgData name="Poncy, Brian" userId="002c98f0-3707-44e7-b27e-58ac2885d61f" providerId="ADAL" clId="{B21BABB3-EFA2-4497-A170-2161E950FB73}" dt="2025-08-13T04:52:41.589" v="52" actId="47"/>
        <pc:sldMkLst>
          <pc:docMk/>
          <pc:sldMk cId="1931456453" sldId="292"/>
        </pc:sldMkLst>
      </pc:sldChg>
      <pc:sldChg chg="add">
        <pc:chgData name="Poncy, Brian" userId="002c98f0-3707-44e7-b27e-58ac2885d61f" providerId="ADAL" clId="{B21BABB3-EFA2-4497-A170-2161E950FB73}" dt="2025-08-13T04:54:00.415" v="57"/>
        <pc:sldMkLst>
          <pc:docMk/>
          <pc:sldMk cId="2277996572" sldId="293"/>
        </pc:sldMkLst>
      </pc:sldChg>
      <pc:sldChg chg="del">
        <pc:chgData name="Poncy, Brian" userId="002c98f0-3707-44e7-b27e-58ac2885d61f" providerId="ADAL" clId="{B21BABB3-EFA2-4497-A170-2161E950FB73}" dt="2025-08-13T04:52:39.813" v="44" actId="47"/>
        <pc:sldMkLst>
          <pc:docMk/>
          <pc:sldMk cId="2191403778" sldId="294"/>
        </pc:sldMkLst>
      </pc:sldChg>
      <pc:sldChg chg="add del">
        <pc:chgData name="Poncy, Brian" userId="002c98f0-3707-44e7-b27e-58ac2885d61f" providerId="ADAL" clId="{B21BABB3-EFA2-4497-A170-2161E950FB73}" dt="2025-08-13T04:56:33.817" v="66"/>
        <pc:sldMkLst>
          <pc:docMk/>
          <pc:sldMk cId="3269217665" sldId="295"/>
        </pc:sldMkLst>
      </pc:sldChg>
      <pc:sldChg chg="add">
        <pc:chgData name="Poncy, Brian" userId="002c98f0-3707-44e7-b27e-58ac2885d61f" providerId="ADAL" clId="{B21BABB3-EFA2-4497-A170-2161E950FB73}" dt="2025-08-13T04:55:10.945" v="61"/>
        <pc:sldMkLst>
          <pc:docMk/>
          <pc:sldMk cId="2015802325" sldId="297"/>
        </pc:sldMkLst>
      </pc:sldChg>
      <pc:sldChg chg="add">
        <pc:chgData name="Poncy, Brian" userId="002c98f0-3707-44e7-b27e-58ac2885d61f" providerId="ADAL" clId="{B21BABB3-EFA2-4497-A170-2161E950FB73}" dt="2025-08-13T04:55:34.209" v="63"/>
        <pc:sldMkLst>
          <pc:docMk/>
          <pc:sldMk cId="3598993338" sldId="300"/>
        </pc:sldMkLst>
      </pc:sldChg>
      <pc:sldChg chg="del">
        <pc:chgData name="Poncy, Brian" userId="002c98f0-3707-44e7-b27e-58ac2885d61f" providerId="ADAL" clId="{B21BABB3-EFA2-4497-A170-2161E950FB73}" dt="2025-08-13T04:52:40.118" v="46" actId="47"/>
        <pc:sldMkLst>
          <pc:docMk/>
          <pc:sldMk cId="1699349989" sldId="301"/>
        </pc:sldMkLst>
      </pc:sldChg>
      <pc:sldChg chg="add">
        <pc:chgData name="Poncy, Brian" userId="002c98f0-3707-44e7-b27e-58ac2885d61f" providerId="ADAL" clId="{B21BABB3-EFA2-4497-A170-2161E950FB73}" dt="2025-08-13T04:54:35.198" v="59"/>
        <pc:sldMkLst>
          <pc:docMk/>
          <pc:sldMk cId="4219326482" sldId="302"/>
        </pc:sldMkLst>
      </pc:sldChg>
      <pc:sldChg chg="del">
        <pc:chgData name="Poncy, Brian" userId="002c98f0-3707-44e7-b27e-58ac2885d61f" providerId="ADAL" clId="{B21BABB3-EFA2-4497-A170-2161E950FB73}" dt="2025-08-13T04:52:40.563" v="49" actId="47"/>
        <pc:sldMkLst>
          <pc:docMk/>
          <pc:sldMk cId="4110384119" sldId="303"/>
        </pc:sldMkLst>
      </pc:sldChg>
      <pc:sldChg chg="add">
        <pc:chgData name="Poncy, Brian" userId="002c98f0-3707-44e7-b27e-58ac2885d61f" providerId="ADAL" clId="{B21BABB3-EFA2-4497-A170-2161E950FB73}" dt="2025-08-13T04:59:30.162" v="70"/>
        <pc:sldMkLst>
          <pc:docMk/>
          <pc:sldMk cId="316265992" sldId="304"/>
        </pc:sldMkLst>
      </pc:sldChg>
      <pc:sldChg chg="add">
        <pc:chgData name="Poncy, Brian" userId="002c98f0-3707-44e7-b27e-58ac2885d61f" providerId="ADAL" clId="{B21BABB3-EFA2-4497-A170-2161E950FB73}" dt="2025-08-13T04:55:00.019" v="60"/>
        <pc:sldMkLst>
          <pc:docMk/>
          <pc:sldMk cId="797198459" sldId="306"/>
        </pc:sldMkLst>
      </pc:sldChg>
      <pc:sldChg chg="add del">
        <pc:chgData name="Poncy, Brian" userId="002c98f0-3707-44e7-b27e-58ac2885d61f" providerId="ADAL" clId="{B21BABB3-EFA2-4497-A170-2161E950FB73}" dt="2025-08-13T04:55:26.159" v="62"/>
        <pc:sldMkLst>
          <pc:docMk/>
          <pc:sldMk cId="1898995063" sldId="309"/>
        </pc:sldMkLst>
      </pc:sldChg>
      <pc:sldChg chg="del">
        <pc:chgData name="Poncy, Brian" userId="002c98f0-3707-44e7-b27e-58ac2885d61f" providerId="ADAL" clId="{B21BABB3-EFA2-4497-A170-2161E950FB73}" dt="2025-08-13T04:52:41.506" v="51" actId="47"/>
        <pc:sldMkLst>
          <pc:docMk/>
          <pc:sldMk cId="3182260757" sldId="310"/>
        </pc:sldMkLst>
      </pc:sldChg>
      <pc:sldChg chg="add">
        <pc:chgData name="Poncy, Brian" userId="002c98f0-3707-44e7-b27e-58ac2885d61f" providerId="ADAL" clId="{B21BABB3-EFA2-4497-A170-2161E950FB73}" dt="2025-08-13T04:56:04.327" v="65"/>
        <pc:sldMkLst>
          <pc:docMk/>
          <pc:sldMk cId="4270709004" sldId="311"/>
        </pc:sldMkLst>
      </pc:sldChg>
      <pc:sldChg chg="add">
        <pc:chgData name="Poncy, Brian" userId="002c98f0-3707-44e7-b27e-58ac2885d61f" providerId="ADAL" clId="{B21BABB3-EFA2-4497-A170-2161E950FB73}" dt="2025-08-13T04:57:43.905" v="68"/>
        <pc:sldMkLst>
          <pc:docMk/>
          <pc:sldMk cId="1208376013" sldId="341"/>
        </pc:sldMkLst>
      </pc:sldChg>
      <pc:sldChg chg="del">
        <pc:chgData name="Poncy, Brian" userId="002c98f0-3707-44e7-b27e-58ac2885d61f" providerId="ADAL" clId="{B21BABB3-EFA2-4497-A170-2161E950FB73}" dt="2025-08-13T04:52:40.702" v="50" actId="47"/>
        <pc:sldMkLst>
          <pc:docMk/>
          <pc:sldMk cId="3598553759" sldId="342"/>
        </pc:sldMkLst>
      </pc:sldChg>
      <pc:sldChg chg="del">
        <pc:chgData name="Poncy, Brian" userId="002c98f0-3707-44e7-b27e-58ac2885d61f" providerId="ADAL" clId="{B21BABB3-EFA2-4497-A170-2161E950FB73}" dt="2025-08-13T04:52:39.506" v="42" actId="47"/>
        <pc:sldMkLst>
          <pc:docMk/>
          <pc:sldMk cId="2618300859" sldId="344"/>
        </pc:sldMkLst>
      </pc:sldChg>
      <pc:sldChg chg="del">
        <pc:chgData name="Poncy, Brian" userId="002c98f0-3707-44e7-b27e-58ac2885d61f" providerId="ADAL" clId="{B21BABB3-EFA2-4497-A170-2161E950FB73}" dt="2025-08-13T04:52:40.263" v="47" actId="47"/>
        <pc:sldMkLst>
          <pc:docMk/>
          <pc:sldMk cId="632546042" sldId="345"/>
        </pc:sldMkLst>
      </pc:sldChg>
      <pc:sldChg chg="del">
        <pc:chgData name="Poncy, Brian" userId="002c98f0-3707-44e7-b27e-58ac2885d61f" providerId="ADAL" clId="{B21BABB3-EFA2-4497-A170-2161E950FB73}" dt="2025-08-13T04:52:42.502" v="55" actId="47"/>
        <pc:sldMkLst>
          <pc:docMk/>
          <pc:sldMk cId="227626106" sldId="346"/>
        </pc:sldMkLst>
      </pc:sldChg>
      <pc:sldChg chg="add">
        <pc:chgData name="Poncy, Brian" userId="002c98f0-3707-44e7-b27e-58ac2885d61f" providerId="ADAL" clId="{B21BABB3-EFA2-4497-A170-2161E950FB73}" dt="2025-08-13T04:54:18.398" v="58"/>
        <pc:sldMkLst>
          <pc:docMk/>
          <pc:sldMk cId="469615431" sldId="347"/>
        </pc:sldMkLst>
      </pc:sldChg>
      <pc:sldChg chg="add del">
        <pc:chgData name="Poncy, Brian" userId="002c98f0-3707-44e7-b27e-58ac2885d61f" providerId="ADAL" clId="{B21BABB3-EFA2-4497-A170-2161E950FB73}" dt="2025-08-13T04:55:46.095" v="64"/>
        <pc:sldMkLst>
          <pc:docMk/>
          <pc:sldMk cId="2368696158" sldId="350"/>
        </pc:sldMkLst>
      </pc:sldChg>
      <pc:sldChg chg="add">
        <pc:chgData name="Poncy, Brian" userId="002c98f0-3707-44e7-b27e-58ac2885d61f" providerId="ADAL" clId="{B21BABB3-EFA2-4497-A170-2161E950FB73}" dt="2025-08-13T04:59:42.163" v="71"/>
        <pc:sldMkLst>
          <pc:docMk/>
          <pc:sldMk cId="705410736" sldId="352"/>
        </pc:sldMkLst>
      </pc:sldChg>
      <pc:sldChg chg="del">
        <pc:chgData name="Poncy, Brian" userId="002c98f0-3707-44e7-b27e-58ac2885d61f" providerId="ADAL" clId="{B21BABB3-EFA2-4497-A170-2161E950FB73}" dt="2025-08-13T04:52:41.757" v="53" actId="47"/>
        <pc:sldMkLst>
          <pc:docMk/>
          <pc:sldMk cId="1609816378" sldId="353"/>
        </pc:sldMkLst>
      </pc:sldChg>
      <pc:sldChg chg="add del">
        <pc:chgData name="Poncy, Brian" userId="002c98f0-3707-44e7-b27e-58ac2885d61f" providerId="ADAL" clId="{B21BABB3-EFA2-4497-A170-2161E950FB73}" dt="2025-08-13T04:57:04.689" v="67"/>
        <pc:sldMkLst>
          <pc:docMk/>
          <pc:sldMk cId="4080364324" sldId="356"/>
        </pc:sldMkLst>
      </pc:sldChg>
      <pc:sldChg chg="add">
        <pc:chgData name="Poncy, Brian" userId="002c98f0-3707-44e7-b27e-58ac2885d61f" providerId="ADAL" clId="{B21BABB3-EFA2-4497-A170-2161E950FB73}" dt="2025-08-13T04:58:41.018" v="69"/>
        <pc:sldMkLst>
          <pc:docMk/>
          <pc:sldMk cId="898051146" sldId="357"/>
        </pc:sldMkLst>
      </pc:sldChg>
      <pc:sldChg chg="del">
        <pc:chgData name="Poncy, Brian" userId="002c98f0-3707-44e7-b27e-58ac2885d61f" providerId="ADAL" clId="{B21BABB3-EFA2-4497-A170-2161E950FB73}" dt="2025-08-13T04:52:43.185" v="56" actId="47"/>
        <pc:sldMkLst>
          <pc:docMk/>
          <pc:sldMk cId="3157277019" sldId="35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38DC9-6F5B-C067-6661-61F9C915A9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6731AC1-B527-DCFA-8D5E-BB8DCE6976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3C993D5-9C23-2CB4-6780-E6BBF304F067}"/>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5" name="Footer Placeholder 4">
            <a:extLst>
              <a:ext uri="{FF2B5EF4-FFF2-40B4-BE49-F238E27FC236}">
                <a16:creationId xmlns:a16="http://schemas.microsoft.com/office/drawing/2014/main" id="{6AC92119-B9BA-C904-9E6D-9CA75C744C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ABA975-3EA4-7ABD-AB3C-809764768C6A}"/>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3562557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179F1-1331-F817-9F0A-6D34068E50A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39A7541-5123-9699-2A1F-598433D1802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91D0B3-3494-7C98-7B37-0AA4F9511D3D}"/>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5" name="Footer Placeholder 4">
            <a:extLst>
              <a:ext uri="{FF2B5EF4-FFF2-40B4-BE49-F238E27FC236}">
                <a16:creationId xmlns:a16="http://schemas.microsoft.com/office/drawing/2014/main" id="{5D60E59F-B659-5EBF-5D60-2D9C963041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37CD44-1F2F-D35E-40B3-5D74A7D258E3}"/>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3700767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15678D-70A2-46F8-5483-743C2930AA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A6DD91C-5240-0EA3-EBD8-639C298FA3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8CC2B6-70D7-4DC0-620E-61BF7C517A60}"/>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5" name="Footer Placeholder 4">
            <a:extLst>
              <a:ext uri="{FF2B5EF4-FFF2-40B4-BE49-F238E27FC236}">
                <a16:creationId xmlns:a16="http://schemas.microsoft.com/office/drawing/2014/main" id="{35165A68-4F07-4C4B-CBDE-78DEC02049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3A11A2-568C-553C-5CA7-F5C6DDC075A6}"/>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979949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12651-F350-BB4D-C683-42C4D2EA17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8DBA4-62BF-D61C-A4C4-37EA9937EC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2E0837-21AA-EBA1-4040-C978360AA328}"/>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5" name="Footer Placeholder 4">
            <a:extLst>
              <a:ext uri="{FF2B5EF4-FFF2-40B4-BE49-F238E27FC236}">
                <a16:creationId xmlns:a16="http://schemas.microsoft.com/office/drawing/2014/main" id="{B4254CC5-56B9-A531-C768-4E38BFC938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BD1A55-F4B1-3BAB-9F95-EF6C0946F533}"/>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221690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0011B-09C8-59D7-0935-0063D43544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703514-5A0C-26E4-FB03-3FA75C954A0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EFBA4E-999B-CEA5-6B2A-1B8EB52D9780}"/>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5" name="Footer Placeholder 4">
            <a:extLst>
              <a:ext uri="{FF2B5EF4-FFF2-40B4-BE49-F238E27FC236}">
                <a16:creationId xmlns:a16="http://schemas.microsoft.com/office/drawing/2014/main" id="{794B07BF-953C-E96E-56E6-FA39ED58A3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559F9-47B4-4CCF-371B-8F15BD36DFCF}"/>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4025184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0C33A-3587-DA7C-A29C-B3366FFF3CE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7A1DF5-7EAF-8E85-7733-32E0539F3D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279B3B-A9F0-C358-2172-055947ED20C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5541B44-C7A3-BE68-7EB5-22E7C44CC038}"/>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6" name="Footer Placeholder 5">
            <a:extLst>
              <a:ext uri="{FF2B5EF4-FFF2-40B4-BE49-F238E27FC236}">
                <a16:creationId xmlns:a16="http://schemas.microsoft.com/office/drawing/2014/main" id="{905A0C33-8162-849A-8E68-9D64B4DE44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26C9D1-912A-8E91-DA4D-0E728709B2B5}"/>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2946307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1635F-1E4E-2684-4A8A-C225E94E621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7488539-E11C-C279-901F-9DE15D375B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EA53377-4649-051C-B4D0-DBD4AAD333E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A40B3C0-51B0-A258-0808-EDE049A860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D30D274-836A-C0F8-8870-7060CFC0BB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710FE5-4A86-AAC1-2934-B91DC52A0324}"/>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8" name="Footer Placeholder 7">
            <a:extLst>
              <a:ext uri="{FF2B5EF4-FFF2-40B4-BE49-F238E27FC236}">
                <a16:creationId xmlns:a16="http://schemas.microsoft.com/office/drawing/2014/main" id="{52DF440A-7CEF-50EC-C23E-AF0EB1F0A5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4EF9E4E-73AA-447F-5668-F4C8F3D31704}"/>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1571470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44BB7-CCBE-0D58-5BA3-6709652D8D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74EA61-E466-7156-504B-96E2E9971DB6}"/>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4" name="Footer Placeholder 3">
            <a:extLst>
              <a:ext uri="{FF2B5EF4-FFF2-40B4-BE49-F238E27FC236}">
                <a16:creationId xmlns:a16="http://schemas.microsoft.com/office/drawing/2014/main" id="{D95D8C23-2B21-A663-F818-5D57795478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6CD5373-C85D-EF2E-C1EE-9EEC04A3F043}"/>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1147087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8CC989-5FA4-0EC5-9C90-4C39FE51FDF3}"/>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3" name="Footer Placeholder 2">
            <a:extLst>
              <a:ext uri="{FF2B5EF4-FFF2-40B4-BE49-F238E27FC236}">
                <a16:creationId xmlns:a16="http://schemas.microsoft.com/office/drawing/2014/main" id="{5168641A-43C1-8062-C3B8-28D0FDFD87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0DCC6B4-B65D-328E-DBC2-C789DA1A6ED3}"/>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1092445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C76B9-76DD-29A8-6D61-1BEFF98AD5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A8144D-82BE-5BB0-1B8A-C2E6EADAC5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630668-78A6-EFC0-FBC1-4A0CD7E752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5E45E2-26FA-76C0-ED5F-4DCB44FF0641}"/>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6" name="Footer Placeholder 5">
            <a:extLst>
              <a:ext uri="{FF2B5EF4-FFF2-40B4-BE49-F238E27FC236}">
                <a16:creationId xmlns:a16="http://schemas.microsoft.com/office/drawing/2014/main" id="{4DC4A3A7-0E11-DD14-7B54-E92D26AA69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480C24-4884-08CB-35A0-7D8F51CCAAC4}"/>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2406382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D969C-D5BD-90C2-2332-8E2C12B29E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244E2D8-AED9-7CFC-7947-2E2B283769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C5406C-96AF-0944-2F12-2A1D13DAE7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9F8761-2A1C-6602-483F-2092D82D4A7A}"/>
              </a:ext>
            </a:extLst>
          </p:cNvPr>
          <p:cNvSpPr>
            <a:spLocks noGrp="1"/>
          </p:cNvSpPr>
          <p:nvPr>
            <p:ph type="dt" sz="half" idx="10"/>
          </p:nvPr>
        </p:nvSpPr>
        <p:spPr/>
        <p:txBody>
          <a:bodyPr/>
          <a:lstStyle/>
          <a:p>
            <a:fld id="{8B1F2F0F-D983-44DB-BACF-96767AE6239A}" type="datetimeFigureOut">
              <a:rPr lang="en-US" smtClean="0"/>
              <a:t>8/12/2025</a:t>
            </a:fld>
            <a:endParaRPr lang="en-US"/>
          </a:p>
        </p:txBody>
      </p:sp>
      <p:sp>
        <p:nvSpPr>
          <p:cNvPr id="6" name="Footer Placeholder 5">
            <a:extLst>
              <a:ext uri="{FF2B5EF4-FFF2-40B4-BE49-F238E27FC236}">
                <a16:creationId xmlns:a16="http://schemas.microsoft.com/office/drawing/2014/main" id="{F3755B6C-4B5F-5757-9B63-068FEF0E1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6A9F7C-6CA4-20B8-5754-60FFF5461688}"/>
              </a:ext>
            </a:extLst>
          </p:cNvPr>
          <p:cNvSpPr>
            <a:spLocks noGrp="1"/>
          </p:cNvSpPr>
          <p:nvPr>
            <p:ph type="sldNum" sz="quarter" idx="12"/>
          </p:nvPr>
        </p:nvSpPr>
        <p:spPr/>
        <p:txBody>
          <a:bodyPr/>
          <a:lstStyle/>
          <a:p>
            <a:fld id="{76407D02-72AE-4A80-8F69-53BF053524B6}" type="slidenum">
              <a:rPr lang="en-US" smtClean="0"/>
              <a:t>‹#›</a:t>
            </a:fld>
            <a:endParaRPr lang="en-US"/>
          </a:p>
        </p:txBody>
      </p:sp>
    </p:spTree>
    <p:extLst>
      <p:ext uri="{BB962C8B-B14F-4D97-AF65-F5344CB8AC3E}">
        <p14:creationId xmlns:p14="http://schemas.microsoft.com/office/powerpoint/2010/main" val="834519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4DD783-A4DC-D84E-DBF3-E974B53E15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72DDB4-B115-7606-9BCD-F12A6B59B6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A08F6E-AF98-29B7-ABAE-4C2E33A193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B1F2F0F-D983-44DB-BACF-96767AE6239A}" type="datetimeFigureOut">
              <a:rPr lang="en-US" smtClean="0"/>
              <a:t>8/12/2025</a:t>
            </a:fld>
            <a:endParaRPr lang="en-US"/>
          </a:p>
        </p:txBody>
      </p:sp>
      <p:sp>
        <p:nvSpPr>
          <p:cNvPr id="5" name="Footer Placeholder 4">
            <a:extLst>
              <a:ext uri="{FF2B5EF4-FFF2-40B4-BE49-F238E27FC236}">
                <a16:creationId xmlns:a16="http://schemas.microsoft.com/office/drawing/2014/main" id="{73528003-3652-EA2C-0F31-B142B9C10C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04C2FE8-55F8-F20F-7E54-7AE9B642CA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6407D02-72AE-4A80-8F69-53BF053524B6}" type="slidenum">
              <a:rPr lang="en-US" smtClean="0"/>
              <a:t>‹#›</a:t>
            </a:fld>
            <a:endParaRPr lang="en-US"/>
          </a:p>
        </p:txBody>
      </p:sp>
    </p:spTree>
    <p:extLst>
      <p:ext uri="{BB962C8B-B14F-4D97-AF65-F5344CB8AC3E}">
        <p14:creationId xmlns:p14="http://schemas.microsoft.com/office/powerpoint/2010/main" val="752318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524000" y="3639182"/>
            <a:ext cx="9144000" cy="2387600"/>
          </a:xfrm>
        </p:spPr>
        <p:txBody>
          <a:bodyPr>
            <a:normAutofit fontScale="90000"/>
          </a:bodyPr>
          <a:lstStyle/>
          <a:p>
            <a:r>
              <a:rPr lang="en-US" dirty="0"/>
              <a:t>Dot Number Total</a:t>
            </a:r>
            <a:br>
              <a:rPr lang="en-US" dirty="0"/>
            </a:br>
            <a:br>
              <a:rPr lang="en-US" dirty="0"/>
            </a:br>
            <a:r>
              <a:rPr lang="en-US" dirty="0"/>
              <a:t>Lesson 16 - Count Up from the Bigger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06B67-2CD7-2531-6EA4-933D157A91F6}"/>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22F315F1-CDC6-A97D-806C-DD56EA382EB5}"/>
              </a:ext>
            </a:extLst>
          </p:cNvPr>
          <p:cNvSpPr/>
          <p:nvPr/>
        </p:nvSpPr>
        <p:spPr>
          <a:xfrm>
            <a:off x="8171164"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11AFBE5-2DE2-4A7F-C0E8-14818E2C901E}"/>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7BD46A8-D6F6-9E51-0288-8D9AD4F2A44A}"/>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7404C1B6-E7F2-D940-367E-B20BCBFE31AB}"/>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C4D302BB-B2DC-6DCB-04A3-2B7A027E9212}"/>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40A56D5-32F9-EEB2-D093-FB1CAA2F2DD1}"/>
              </a:ext>
            </a:extLst>
          </p:cNvPr>
          <p:cNvSpPr txBox="1"/>
          <p:nvPr/>
        </p:nvSpPr>
        <p:spPr>
          <a:xfrm>
            <a:off x="4796271"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CFE386B5-C1F8-3C27-ED7C-59C9CA24CE25}"/>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10DEBD29-4D5A-B667-57C7-049B2FA09E6F}"/>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EDF72D6-BC4B-0270-9678-939B9B2BF8B5}"/>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4282D813-7596-1A62-88BD-7E1843A29051}"/>
              </a:ext>
            </a:extLst>
          </p:cNvPr>
          <p:cNvSpPr/>
          <p:nvPr/>
        </p:nvSpPr>
        <p:spPr>
          <a:xfrm>
            <a:off x="7682785" y="149842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D5D45648-4471-8D0F-EF55-2F4F6D882F44}"/>
              </a:ext>
            </a:extLst>
          </p:cNvPr>
          <p:cNvSpPr/>
          <p:nvPr/>
        </p:nvSpPr>
        <p:spPr>
          <a:xfrm>
            <a:off x="7225585" y="201775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04D4BE1-B0B5-7958-DE67-B1C7D224DF54}"/>
              </a:ext>
            </a:extLst>
          </p:cNvPr>
          <p:cNvSpPr/>
          <p:nvPr/>
        </p:nvSpPr>
        <p:spPr>
          <a:xfrm>
            <a:off x="8171164" y="201775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F12438B-98C4-2D71-3486-CE5E0F245ACE}"/>
              </a:ext>
            </a:extLst>
          </p:cNvPr>
          <p:cNvSpPr/>
          <p:nvPr/>
        </p:nvSpPr>
        <p:spPr>
          <a:xfrm>
            <a:off x="7682785" y="35931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Audio 36">
            <a:extLst>
              <a:ext uri="{FF2B5EF4-FFF2-40B4-BE49-F238E27FC236}">
                <a16:creationId xmlns:a16="http://schemas.microsoft.com/office/drawing/2014/main" id="{19072352-F343-CE63-AC77-0E327C7CB37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8993338"/>
      </p:ext>
    </p:extLst>
  </p:cSld>
  <p:clrMapOvr>
    <a:masterClrMapping/>
  </p:clrMapOvr>
  <mc:AlternateContent xmlns:mc="http://schemas.openxmlformats.org/markup-compatibility/2006" xmlns:p14="http://schemas.microsoft.com/office/powerpoint/2010/main">
    <mc:Choice Requires="p14">
      <p:transition spd="slow" p14:dur="2000" advClick="0" advTm="16144"/>
    </mc:Choice>
    <mc:Fallback xmlns="">
      <p:transition spd="slow" advClick="0" advTm="161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4"/>
                                        </p:tgtEl>
                                        <p:attrNameLst>
                                          <p:attrName>style.color</p:attrName>
                                        </p:attrNameLst>
                                      </p:cBhvr>
                                      <p:to>
                                        <a:schemeClr val="bg1"/>
                                      </p:to>
                                    </p:animClr>
                                    <p:animClr clrSpc="rgb" dir="cw">
                                      <p:cBhvr>
                                        <p:cTn id="42" dur="500" autoRev="1" fill="remove"/>
                                        <p:tgtEl>
                                          <p:spTgt spid="14"/>
                                        </p:tgtEl>
                                        <p:attrNameLst>
                                          <p:attrName>fillcolor</p:attrName>
                                        </p:attrNameLst>
                                      </p:cBhvr>
                                      <p:to>
                                        <a:schemeClr val="bg1"/>
                                      </p:to>
                                    </p:animClr>
                                    <p:set>
                                      <p:cBhvr>
                                        <p:cTn id="43" dur="500" autoRev="1" fill="remove"/>
                                        <p:tgtEl>
                                          <p:spTgt spid="14"/>
                                        </p:tgtEl>
                                        <p:attrNameLst>
                                          <p:attrName>fill.type</p:attrName>
                                        </p:attrNameLst>
                                      </p:cBhvr>
                                      <p:to>
                                        <p:strVal val="solid"/>
                                      </p:to>
                                    </p:set>
                                    <p:set>
                                      <p:cBhvr>
                                        <p:cTn id="44" dur="500" autoRev="1" fill="remove"/>
                                        <p:tgtEl>
                                          <p:spTgt spid="14"/>
                                        </p:tgtEl>
                                        <p:attrNameLst>
                                          <p:attrName>fill.on</p:attrName>
                                        </p:attrNameLst>
                                      </p:cBhvr>
                                      <p:to>
                                        <p:strVal val="true"/>
                                      </p:to>
                                    </p:set>
                                  </p:childTnLst>
                                </p:cTn>
                              </p:par>
                            </p:childTnLst>
                          </p:cTn>
                        </p:par>
                        <p:par>
                          <p:cTn id="45" fill="hold">
                            <p:stCondLst>
                              <p:cond delay="9500"/>
                            </p:stCondLst>
                            <p:childTnLst>
                              <p:par>
                                <p:cTn id="46" presetID="6" presetClass="emph" presetSubtype="0" fill="remove" grpId="1" nodeType="afterEffect">
                                  <p:stCondLst>
                                    <p:cond delay="500"/>
                                  </p:stCondLst>
                                  <p:childTnLst>
                                    <p:animScale>
                                      <p:cBhvr>
                                        <p:cTn id="47" dur="1000" fill="hold"/>
                                        <p:tgtEl>
                                          <p:spTgt spid="11"/>
                                        </p:tgtEl>
                                      </p:cBhvr>
                                      <p:by x="150000" y="150000"/>
                                    </p:animScale>
                                  </p:childTnLst>
                                </p:cTn>
                              </p:par>
                            </p:childTnLst>
                          </p:cTn>
                        </p:par>
                        <p:par>
                          <p:cTn id="48" fill="hold">
                            <p:stCondLst>
                              <p:cond delay="11000"/>
                            </p:stCondLst>
                            <p:childTnLst>
                              <p:par>
                                <p:cTn id="49" presetID="6" presetClass="emph" presetSubtype="0" fill="remove" grpId="0" nodeType="afterEffect">
                                  <p:stCondLst>
                                    <p:cond delay="0"/>
                                  </p:stCondLst>
                                  <p:childTnLst>
                                    <p:animScale>
                                      <p:cBhvr>
                                        <p:cTn id="50" dur="1000" fill="hold"/>
                                        <p:tgtEl>
                                          <p:spTgt spid="12"/>
                                        </p:tgtEl>
                                      </p:cBhvr>
                                      <p:by x="150000" y="150000"/>
                                    </p:animScale>
                                  </p:childTnLst>
                                </p:cTn>
                              </p:par>
                            </p:childTnLst>
                          </p:cTn>
                        </p:par>
                        <p:par>
                          <p:cTn id="51" fill="hold">
                            <p:stCondLst>
                              <p:cond delay="12000"/>
                            </p:stCondLst>
                            <p:childTnLst>
                              <p:par>
                                <p:cTn id="52" presetID="6" presetClass="emph" presetSubtype="0" fill="remove" grpId="0" nodeType="afterEffect">
                                  <p:stCondLst>
                                    <p:cond delay="0"/>
                                  </p:stCondLst>
                                  <p:childTnLst>
                                    <p:animScale>
                                      <p:cBhvr>
                                        <p:cTn id="53" dur="1000" fill="hold"/>
                                        <p:tgtEl>
                                          <p:spTgt spid="13"/>
                                        </p:tgtEl>
                                      </p:cBhvr>
                                      <p:by x="150000" y="150000"/>
                                    </p:animScale>
                                  </p:childTnLst>
                                </p:cTn>
                              </p:par>
                            </p:childTnLst>
                          </p:cTn>
                        </p:par>
                        <p:par>
                          <p:cTn id="54" fill="hold">
                            <p:stCondLst>
                              <p:cond delay="13000"/>
                            </p:stCondLst>
                            <p:childTnLst>
                              <p:par>
                                <p:cTn id="55" presetID="3" presetClass="entr" presetSubtype="10"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blinds(horizontal)">
                                      <p:cBhvr>
                                        <p:cTn id="57" dur="500"/>
                                        <p:tgtEl>
                                          <p:spTgt spid="2"/>
                                        </p:tgtEl>
                                      </p:cBhvr>
                                    </p:animEffect>
                                  </p:childTnLst>
                                </p:cTn>
                              </p:par>
                            </p:childTnLst>
                          </p:cTn>
                        </p:par>
                        <p:par>
                          <p:cTn id="58" fill="hold">
                            <p:stCondLst>
                              <p:cond delay="13500"/>
                            </p:stCondLst>
                            <p:childTnLst>
                              <p:par>
                                <p:cTn id="59" presetID="1" presetClass="entr" presetSubtype="0" fill="hold" grpId="0" nodeType="afterEffect">
                                  <p:stCondLst>
                                    <p:cond delay="1000"/>
                                  </p:stCondLst>
                                  <p:childTnLst>
                                    <p:set>
                                      <p:cBhvr>
                                        <p:cTn id="6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37"/>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5115-FB43-079A-DA66-A0120BDFB31E}"/>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BEA5E1D-CFB3-CF63-40D2-DC1E724F859F}"/>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08C6180-25AD-F9B0-187C-77D322D00095}"/>
              </a:ext>
            </a:extLst>
          </p:cNvPr>
          <p:cNvSpPr/>
          <p:nvPr/>
        </p:nvSpPr>
        <p:spPr>
          <a:xfrm>
            <a:off x="7063899" y="9170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02A6AEC-9259-2FD9-2E0B-A9464AE0D1DE}"/>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7FD113E2-5FC7-A234-89C7-EA9ED2CA568A}"/>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613493B1-55C5-D2DC-6F03-B8E4A4E8BD8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E73B9E1-0EFB-72BC-384C-91CF0CCA76EF}"/>
              </a:ext>
            </a:extLst>
          </p:cNvPr>
          <p:cNvSpPr txBox="1"/>
          <p:nvPr/>
        </p:nvSpPr>
        <p:spPr>
          <a:xfrm>
            <a:off x="4787977" y="4711780"/>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CCC71A8C-E631-0EF9-A381-BED076E3ABC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CBA6A9A-3E74-9A62-2A74-525F51C870F2}"/>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7F38D686-9972-5399-CA59-0C4DFCE09709}"/>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6DC43FF2-08F0-5A56-CE1A-9D0CE77CDEA4}"/>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F6A216-A8B2-02EF-14C1-B17F35E6F293}"/>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A8B21F3-E4B0-530B-8C11-F93B0F558249}"/>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D3968AC-87F9-F7CE-43EC-039A277DCF2F}"/>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54BDFA-52B6-74EB-B6EB-1CB13DCFA97A}"/>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C03A62A-D3A1-7D65-BB93-F14174ABAABB}"/>
              </a:ext>
            </a:extLst>
          </p:cNvPr>
          <p:cNvSpPr/>
          <p:nvPr/>
        </p:nvSpPr>
        <p:spPr>
          <a:xfrm>
            <a:off x="8296555" y="2021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2D0334AD-3A62-F6B8-52FE-9CE9CD9F7A75}"/>
              </a:ext>
            </a:extLst>
          </p:cNvPr>
          <p:cNvSpPr/>
          <p:nvPr/>
        </p:nvSpPr>
        <p:spPr>
          <a:xfrm>
            <a:off x="7697073" y="144169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1F14DA50-3D1E-DA08-F053-43B6084BEB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8696158"/>
      </p:ext>
    </p:extLst>
  </p:cSld>
  <p:clrMapOvr>
    <a:masterClrMapping/>
  </p:clrMapOvr>
  <mc:AlternateContent xmlns:mc="http://schemas.openxmlformats.org/markup-compatibility/2006" xmlns:p14="http://schemas.microsoft.com/office/powerpoint/2010/main">
    <mc:Choice Requires="p14">
      <p:transition spd="slow" p14:dur="2000" advClick="0" advTm="20998"/>
    </mc:Choice>
    <mc:Fallback xmlns="">
      <p:transition spd="slow" advClick="0" advTm="20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7"/>
                                        </p:tgtEl>
                                        <p:attrNameLst>
                                          <p:attrName>style.color</p:attrName>
                                        </p:attrNameLst>
                                      </p:cBhvr>
                                      <p:to>
                                        <a:schemeClr val="bg1"/>
                                      </p:to>
                                    </p:animClr>
                                    <p:animClr clrSpc="rgb" dir="cw">
                                      <p:cBhvr>
                                        <p:cTn id="53" dur="500" autoRev="1" fill="remove"/>
                                        <p:tgtEl>
                                          <p:spTgt spid="17"/>
                                        </p:tgtEl>
                                        <p:attrNameLst>
                                          <p:attrName>fillcolor</p:attrName>
                                        </p:attrNameLst>
                                      </p:cBhvr>
                                      <p:to>
                                        <a:schemeClr val="bg1"/>
                                      </p:to>
                                    </p:animClr>
                                    <p:set>
                                      <p:cBhvr>
                                        <p:cTn id="54" dur="500" autoRev="1" fill="remove"/>
                                        <p:tgtEl>
                                          <p:spTgt spid="17"/>
                                        </p:tgtEl>
                                        <p:attrNameLst>
                                          <p:attrName>fill.type</p:attrName>
                                        </p:attrNameLst>
                                      </p:cBhvr>
                                      <p:to>
                                        <p:strVal val="solid"/>
                                      </p:to>
                                    </p:set>
                                    <p:set>
                                      <p:cBhvr>
                                        <p:cTn id="55" dur="500" autoRev="1" fill="remove"/>
                                        <p:tgtEl>
                                          <p:spTgt spid="17"/>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16"/>
                                        </p:tgtEl>
                                        <p:attrNameLst>
                                          <p:attrName>style.color</p:attrName>
                                        </p:attrNameLst>
                                      </p:cBhvr>
                                      <p:to>
                                        <a:schemeClr val="bg1"/>
                                      </p:to>
                                    </p:animClr>
                                    <p:animClr clrSpc="rgb" dir="cw">
                                      <p:cBhvr>
                                        <p:cTn id="59" dur="500" autoRev="1" fill="remove"/>
                                        <p:tgtEl>
                                          <p:spTgt spid="16"/>
                                        </p:tgtEl>
                                        <p:attrNameLst>
                                          <p:attrName>fillcolor</p:attrName>
                                        </p:attrNameLst>
                                      </p:cBhvr>
                                      <p:to>
                                        <a:schemeClr val="bg1"/>
                                      </p:to>
                                    </p:animClr>
                                    <p:set>
                                      <p:cBhvr>
                                        <p:cTn id="60" dur="500" autoRev="1" fill="remove"/>
                                        <p:tgtEl>
                                          <p:spTgt spid="16"/>
                                        </p:tgtEl>
                                        <p:attrNameLst>
                                          <p:attrName>fill.type</p:attrName>
                                        </p:attrNameLst>
                                      </p:cBhvr>
                                      <p:to>
                                        <p:strVal val="solid"/>
                                      </p:to>
                                    </p:set>
                                    <p:set>
                                      <p:cBhvr>
                                        <p:cTn id="61" dur="500" autoRev="1" fill="remove"/>
                                        <p:tgtEl>
                                          <p:spTgt spid="16"/>
                                        </p:tgtEl>
                                        <p:attrNameLst>
                                          <p:attrName>fill.on</p:attrName>
                                        </p:attrNameLst>
                                      </p:cBhvr>
                                      <p:to>
                                        <p:strVal val="true"/>
                                      </p:to>
                                    </p:set>
                                  </p:childTnLst>
                                </p:cTn>
                              </p:par>
                            </p:childTnLst>
                          </p:cTn>
                        </p:par>
                        <p:par>
                          <p:cTn id="62" fill="hold">
                            <p:stCondLst>
                              <p:cond delay="13500"/>
                            </p:stCondLst>
                            <p:childTnLst>
                              <p:par>
                                <p:cTn id="63" presetID="6" presetClass="emph" presetSubtype="0" fill="remove" grpId="0" nodeType="afterEffect">
                                  <p:stCondLst>
                                    <p:cond delay="500"/>
                                  </p:stCondLst>
                                  <p:childTnLst>
                                    <p:animScale>
                                      <p:cBhvr>
                                        <p:cTn id="64" dur="1000" fill="hold"/>
                                        <p:tgtEl>
                                          <p:spTgt spid="11"/>
                                        </p:tgtEl>
                                      </p:cBhvr>
                                      <p:by x="150000" y="150000"/>
                                    </p:animScale>
                                  </p:childTnLst>
                                </p:cTn>
                              </p:par>
                            </p:childTnLst>
                          </p:cTn>
                        </p:par>
                        <p:par>
                          <p:cTn id="65" fill="hold">
                            <p:stCondLst>
                              <p:cond delay="15000"/>
                            </p:stCondLst>
                            <p:childTnLst>
                              <p:par>
                                <p:cTn id="66" presetID="6" presetClass="emph" presetSubtype="0" fill="remove" grpId="0" nodeType="afterEffect">
                                  <p:stCondLst>
                                    <p:cond delay="0"/>
                                  </p:stCondLst>
                                  <p:childTnLst>
                                    <p:animScale>
                                      <p:cBhvr>
                                        <p:cTn id="67" dur="1000" fill="hold"/>
                                        <p:tgtEl>
                                          <p:spTgt spid="12"/>
                                        </p:tgtEl>
                                      </p:cBhvr>
                                      <p:by x="150000" y="150000"/>
                                    </p:animScale>
                                  </p:childTnLst>
                                </p:cTn>
                              </p:par>
                            </p:childTnLst>
                          </p:cTn>
                        </p:par>
                        <p:par>
                          <p:cTn id="68" fill="hold">
                            <p:stCondLst>
                              <p:cond delay="16000"/>
                            </p:stCondLst>
                            <p:childTnLst>
                              <p:par>
                                <p:cTn id="69" presetID="6" presetClass="emph" presetSubtype="0" fill="remove" grpId="1" nodeType="afterEffect">
                                  <p:stCondLst>
                                    <p:cond delay="0"/>
                                  </p:stCondLst>
                                  <p:childTnLst>
                                    <p:animScale>
                                      <p:cBhvr>
                                        <p:cTn id="70" dur="1000" fill="hold"/>
                                        <p:tgtEl>
                                          <p:spTgt spid="13"/>
                                        </p:tgtEl>
                                      </p:cBhvr>
                                      <p:by x="150000" y="150000"/>
                                    </p:animScale>
                                  </p:childTnLst>
                                </p:cTn>
                              </p:par>
                            </p:childTnLst>
                          </p:cTn>
                        </p:par>
                        <p:par>
                          <p:cTn id="71" fill="hold">
                            <p:stCondLst>
                              <p:cond delay="17000"/>
                            </p:stCondLst>
                            <p:childTnLst>
                              <p:par>
                                <p:cTn id="72" presetID="3" presetClass="entr" presetSubtype="10"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blinds(horizontal)">
                                      <p:cBhvr>
                                        <p:cTn id="74" dur="500"/>
                                        <p:tgtEl>
                                          <p:spTgt spid="2"/>
                                        </p:tgtEl>
                                      </p:cBhvr>
                                    </p:animEffect>
                                  </p:childTnLst>
                                </p:cTn>
                              </p:par>
                            </p:childTnLst>
                          </p:cTn>
                        </p:par>
                        <p:par>
                          <p:cTn id="75" fill="hold">
                            <p:stCondLst>
                              <p:cond delay="17500"/>
                            </p:stCondLst>
                            <p:childTnLst>
                              <p:par>
                                <p:cTn id="76" presetID="1"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8"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15801-D28D-3ECB-1E39-1D8C88A46A69}"/>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09F9D3C-BDD0-89B9-8793-56547D6CFDB2}"/>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BF5B7E7-D02A-18E5-209D-12C8F077745B}"/>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7A77720-EDF5-E5B9-9CE8-A38F3C1E71D3}"/>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8905BBBD-F09B-5084-95DE-9A74D4C970E8}"/>
              </a:ext>
            </a:extLst>
          </p:cNvPr>
          <p:cNvSpPr txBox="1"/>
          <p:nvPr/>
        </p:nvSpPr>
        <p:spPr>
          <a:xfrm>
            <a:off x="4796271" y="2626382"/>
            <a:ext cx="761999" cy="2400657"/>
          </a:xfrm>
          <a:prstGeom prst="rect">
            <a:avLst/>
          </a:prstGeom>
          <a:noFill/>
        </p:spPr>
        <p:txBody>
          <a:bodyPr wrap="square">
            <a:spAutoFit/>
          </a:bodyPr>
          <a:lstStyle/>
          <a:p>
            <a:r>
              <a:rPr lang="en-US" sz="15000" dirty="0"/>
              <a:t>0</a:t>
            </a:r>
          </a:p>
        </p:txBody>
      </p:sp>
      <p:sp>
        <p:nvSpPr>
          <p:cNvPr id="9" name="Rectangle 8">
            <a:extLst>
              <a:ext uri="{FF2B5EF4-FFF2-40B4-BE49-F238E27FC236}">
                <a16:creationId xmlns:a16="http://schemas.microsoft.com/office/drawing/2014/main" id="{04FFB6A0-C075-B177-8031-05003225C36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3B39635-0DD8-71C6-D374-B579BD3CD248}"/>
              </a:ext>
            </a:extLst>
          </p:cNvPr>
          <p:cNvSpPr txBox="1"/>
          <p:nvPr/>
        </p:nvSpPr>
        <p:spPr>
          <a:xfrm>
            <a:off x="479627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62536D0B-0D81-47CE-465F-ABCAAC3EF17C}"/>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6425915-403A-70EF-F7CB-6F7F4D2AB36F}"/>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0D152435-AE3D-3075-E58B-7ED8A0D0B90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E461B325-D4E2-D677-9708-B908F87B4B3A}"/>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F1E3318-211E-2F9A-9958-4F43C07663C0}"/>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Audio 26">
            <a:extLst>
              <a:ext uri="{FF2B5EF4-FFF2-40B4-BE49-F238E27FC236}">
                <a16:creationId xmlns:a16="http://schemas.microsoft.com/office/drawing/2014/main" id="{98E60DC6-644F-28D1-8031-6A6A3048BD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5410736"/>
      </p:ext>
    </p:extLst>
  </p:cSld>
  <p:clrMapOvr>
    <a:masterClrMapping/>
  </p:clrMapOvr>
  <mc:AlternateContent xmlns:mc="http://schemas.openxmlformats.org/markup-compatibility/2006" xmlns:p14="http://schemas.microsoft.com/office/powerpoint/2010/main">
    <mc:Choice Requires="p14">
      <p:transition spd="slow" p14:dur="2000" advClick="0" advTm="14225"/>
    </mc:Choice>
    <mc:Fallback xmlns="">
      <p:transition spd="slow" advClick="0" advTm="142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6" presetClass="emph" presetSubtype="0" fill="remove" grpId="1" nodeType="afterEffect">
                                  <p:stCondLst>
                                    <p:cond delay="500"/>
                                  </p:stCondLst>
                                  <p:childTnLst>
                                    <p:animScale>
                                      <p:cBhvr>
                                        <p:cTn id="36" dur="1000" fill="hold"/>
                                        <p:tgtEl>
                                          <p:spTgt spid="11"/>
                                        </p:tgtEl>
                                      </p:cBhvr>
                                      <p:by x="150000" y="150000"/>
                                    </p:animScale>
                                  </p:childTnLst>
                                </p:cTn>
                              </p:par>
                            </p:childTnLst>
                          </p:cTn>
                        </p:par>
                        <p:par>
                          <p:cTn id="37" fill="hold">
                            <p:stCondLst>
                              <p:cond delay="9000"/>
                            </p:stCondLst>
                            <p:childTnLst>
                              <p:par>
                                <p:cTn id="38" presetID="6" presetClass="emph" presetSubtype="0" fill="remove" grpId="0" nodeType="afterEffect">
                                  <p:stCondLst>
                                    <p:cond delay="0"/>
                                  </p:stCondLst>
                                  <p:childTnLst>
                                    <p:animScale>
                                      <p:cBhvr>
                                        <p:cTn id="39" dur="1000" fill="hold"/>
                                        <p:tgtEl>
                                          <p:spTgt spid="12"/>
                                        </p:tgtEl>
                                      </p:cBhvr>
                                      <p:by x="150000" y="150000"/>
                                    </p:animScale>
                                  </p:childTnLst>
                                </p:cTn>
                              </p:par>
                            </p:childTnLst>
                          </p:cTn>
                        </p:par>
                        <p:par>
                          <p:cTn id="40" fill="hold">
                            <p:stCondLst>
                              <p:cond delay="10000"/>
                            </p:stCondLst>
                            <p:childTnLst>
                              <p:par>
                                <p:cTn id="41" presetID="6" presetClass="emph" presetSubtype="0" fill="remove" grpId="0" nodeType="afterEffect">
                                  <p:stCondLst>
                                    <p:cond delay="0"/>
                                  </p:stCondLst>
                                  <p:childTnLst>
                                    <p:animScale>
                                      <p:cBhvr>
                                        <p:cTn id="42" dur="1000" fill="hold"/>
                                        <p:tgtEl>
                                          <p:spTgt spid="13"/>
                                        </p:tgtEl>
                                      </p:cBhvr>
                                      <p:by x="150000" y="150000"/>
                                    </p:animScale>
                                  </p:childTnLst>
                                </p:cTn>
                              </p:par>
                            </p:childTnLst>
                          </p:cTn>
                        </p:par>
                        <p:par>
                          <p:cTn id="43" fill="hold">
                            <p:stCondLst>
                              <p:cond delay="11000"/>
                            </p:stCondLst>
                            <p:childTnLst>
                              <p:par>
                                <p:cTn id="44" presetID="3" presetClass="entr" presetSubtype="10"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blinds(horizontal)">
                                      <p:cBhvr>
                                        <p:cTn id="46" dur="500"/>
                                        <p:tgtEl>
                                          <p:spTgt spid="2"/>
                                        </p:tgtEl>
                                      </p:cBhvr>
                                    </p:animEffect>
                                  </p:childTnLst>
                                </p:cTn>
                              </p:par>
                            </p:childTnLst>
                          </p:cTn>
                        </p:par>
                        <p:par>
                          <p:cTn id="47" fill="hold">
                            <p:stCondLst>
                              <p:cond delay="11500"/>
                            </p:stCondLst>
                            <p:childTnLst>
                              <p:par>
                                <p:cTn id="48" presetID="1" presetClass="entr" presetSubtype="0" fill="hold" grpId="0" nodeType="afterEffect">
                                  <p:stCondLst>
                                    <p:cond delay="1000"/>
                                  </p:stCondLst>
                                  <p:childTnLst>
                                    <p:set>
                                      <p:cBhvr>
                                        <p:cTn id="4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0" fill="hold" display="0">
                  <p:stCondLst>
                    <p:cond delay="indefinite"/>
                  </p:stCondLst>
                  <p:endCondLst>
                    <p:cond evt="onStopAudio" delay="0">
                      <p:tgtEl>
                        <p:sldTgt/>
                      </p:tgtEl>
                    </p:cond>
                  </p:endCondLst>
                </p:cTn>
                <p:tgtEl>
                  <p:spTgt spid="27"/>
                </p:tgtEl>
              </p:cMediaNode>
            </p:audio>
          </p:childTnLst>
        </p:cTn>
      </p:par>
    </p:tnLst>
    <p:bldLst>
      <p:bldP spid="5" grpId="0" animBg="1"/>
      <p:bldP spid="8" grpId="0" animBg="1"/>
      <p:bldP spid="11" grpId="0"/>
      <p:bldP spid="11" grpId="1"/>
      <p:bldP spid="13" grpId="0"/>
      <p:bldP spid="3" grpId="0"/>
      <p:bldP spid="12" grpId="0"/>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AB439-AC5E-94D1-197D-CE4DC9FE049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5060573-67D3-3174-701B-3708A1D90976}"/>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18B0F4E-C67C-1DAC-D57C-A3870C0B0D6E}"/>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3CD59A6-0D9D-4A21-3716-ABF9F1EDA82C}"/>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52ACD06A-E22E-D7AA-965E-8D45114D6FB8}"/>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FA6421B4-564B-88D3-5752-F197E3235AD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6F3A33D-7E1C-EF81-FCCB-38DE251EF3EE}"/>
              </a:ext>
            </a:extLst>
          </p:cNvPr>
          <p:cNvSpPr txBox="1"/>
          <p:nvPr/>
        </p:nvSpPr>
        <p:spPr>
          <a:xfrm>
            <a:off x="4912302" y="4668975"/>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9F37109A-52DA-9ADC-B238-606201FE2E6E}"/>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8AAD0-4899-8B72-C5A6-0CEF488865F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B4A14A8-450C-2864-EC01-343068C26EE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5E550EEA-5D17-2FE5-04B8-FC93B8D9783D}"/>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9E534B9-89A5-28AA-297B-7B5039817DB8}"/>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FE50402-A6A3-49A9-155A-7B1349ED32E8}"/>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17B56A9-4DB6-7F4E-3C76-344B0379E10A}"/>
              </a:ext>
            </a:extLst>
          </p:cNvPr>
          <p:cNvSpPr/>
          <p:nvPr/>
        </p:nvSpPr>
        <p:spPr>
          <a:xfrm>
            <a:off x="7100315" y="32033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A9A8D52-32D1-F194-D5AB-5BB7C8A71942}"/>
              </a:ext>
            </a:extLst>
          </p:cNvPr>
          <p:cNvSpPr/>
          <p:nvPr/>
        </p:nvSpPr>
        <p:spPr>
          <a:xfrm>
            <a:off x="8294105" y="419266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0E935506-AB32-1007-384D-7817EA9830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0709004"/>
      </p:ext>
    </p:extLst>
  </p:cSld>
  <p:clrMapOvr>
    <a:masterClrMapping/>
  </p:clrMapOvr>
  <mc:AlternateContent xmlns:mc="http://schemas.openxmlformats.org/markup-compatibility/2006" xmlns:p14="http://schemas.microsoft.com/office/powerpoint/2010/main">
    <mc:Choice Requires="p14">
      <p:transition spd="slow" p14:dur="2000" advClick="0" advTm="19492"/>
    </mc:Choice>
    <mc:Fallback xmlns="">
      <p:transition spd="slow" advClick="0" advTm="19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6"/>
                                        </p:tgtEl>
                                        <p:attrNameLst>
                                          <p:attrName>style.color</p:attrName>
                                        </p:attrNameLst>
                                      </p:cBhvr>
                                      <p:to>
                                        <a:schemeClr val="bg1"/>
                                      </p:to>
                                    </p:animClr>
                                    <p:animClr clrSpc="rgb" dir="cw">
                                      <p:cBhvr>
                                        <p:cTn id="42" dur="500" autoRev="1" fill="remove"/>
                                        <p:tgtEl>
                                          <p:spTgt spid="16"/>
                                        </p:tgtEl>
                                        <p:attrNameLst>
                                          <p:attrName>fillcolor</p:attrName>
                                        </p:attrNameLst>
                                      </p:cBhvr>
                                      <p:to>
                                        <a:schemeClr val="bg1"/>
                                      </p:to>
                                    </p:animClr>
                                    <p:set>
                                      <p:cBhvr>
                                        <p:cTn id="43" dur="500" autoRev="1" fill="remove"/>
                                        <p:tgtEl>
                                          <p:spTgt spid="16"/>
                                        </p:tgtEl>
                                        <p:attrNameLst>
                                          <p:attrName>fill.type</p:attrName>
                                        </p:attrNameLst>
                                      </p:cBhvr>
                                      <p:to>
                                        <p:strVal val="solid"/>
                                      </p:to>
                                    </p:set>
                                    <p:set>
                                      <p:cBhvr>
                                        <p:cTn id="44" dur="500" autoRev="1" fill="remove"/>
                                        <p:tgtEl>
                                          <p:spTgt spid="16"/>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18"/>
                                        </p:tgtEl>
                                        <p:attrNameLst>
                                          <p:attrName>style.color</p:attrName>
                                        </p:attrNameLst>
                                      </p:cBhvr>
                                      <p:to>
                                        <a:schemeClr val="bg1"/>
                                      </p:to>
                                    </p:animClr>
                                    <p:animClr clrSpc="rgb" dir="cw">
                                      <p:cBhvr>
                                        <p:cTn id="48" dur="500" autoRev="1" fill="remove"/>
                                        <p:tgtEl>
                                          <p:spTgt spid="18"/>
                                        </p:tgtEl>
                                        <p:attrNameLst>
                                          <p:attrName>fillcolor</p:attrName>
                                        </p:attrNameLst>
                                      </p:cBhvr>
                                      <p:to>
                                        <a:schemeClr val="bg1"/>
                                      </p:to>
                                    </p:animClr>
                                    <p:set>
                                      <p:cBhvr>
                                        <p:cTn id="49" dur="500" autoRev="1" fill="remove"/>
                                        <p:tgtEl>
                                          <p:spTgt spid="18"/>
                                        </p:tgtEl>
                                        <p:attrNameLst>
                                          <p:attrName>fill.type</p:attrName>
                                        </p:attrNameLst>
                                      </p:cBhvr>
                                      <p:to>
                                        <p:strVal val="solid"/>
                                      </p:to>
                                    </p:set>
                                    <p:set>
                                      <p:cBhvr>
                                        <p:cTn id="50" dur="500" autoRev="1" fill="remove"/>
                                        <p:tgtEl>
                                          <p:spTgt spid="18"/>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1"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0"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100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1000"/>
                                        <p:tgtEl>
                                          <p:spTgt spid="2"/>
                                        </p:tgtEl>
                                      </p:cBhvr>
                                    </p:animEffect>
                                  </p:childTnLst>
                                </p:cTn>
                              </p:par>
                            </p:childTnLst>
                          </p:cTn>
                        </p:par>
                        <p:par>
                          <p:cTn id="64" fill="hold">
                            <p:stCondLst>
                              <p:cond delay="170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P spid="16"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4CD4A-4226-4007-2233-35545214593F}"/>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01F8097-5FCB-2EAA-8403-A63C2099DD2F}"/>
              </a:ext>
            </a:extLst>
          </p:cNvPr>
          <p:cNvSpPr/>
          <p:nvPr/>
        </p:nvSpPr>
        <p:spPr>
          <a:xfrm>
            <a:off x="7077351" y="29416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823CEE0-BA6C-F793-9BF7-B6B393AD35C2}"/>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09A04EB-92D0-7F4F-359A-24DDAA6FBD5E}"/>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FC1572FB-F86D-1A1A-AB28-AED6E3912BFE}"/>
              </a:ext>
            </a:extLst>
          </p:cNvPr>
          <p:cNvSpPr txBox="1"/>
          <p:nvPr/>
        </p:nvSpPr>
        <p:spPr>
          <a:xfrm>
            <a:off x="4768413"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C014A069-1284-3857-FBAE-3DFE73DD0F5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9098A76-39A4-D58B-191E-B32E920BA851}"/>
              </a:ext>
            </a:extLst>
          </p:cNvPr>
          <p:cNvSpPr txBox="1"/>
          <p:nvPr/>
        </p:nvSpPr>
        <p:spPr>
          <a:xfrm>
            <a:off x="469388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03AF12C8-BC17-197D-D698-63A53F5DDE3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FDF4287-5D1D-CC92-CF53-D78A0825580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17C9175D-8FF6-639A-A6F5-55B562CEDD23}"/>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2D9246D-98A6-2B6B-9C5D-D7CD9B9C9513}"/>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F89E01A-EC86-2CB6-5D25-6BB20A22B952}"/>
              </a:ext>
            </a:extLst>
          </p:cNvPr>
          <p:cNvSpPr/>
          <p:nvPr/>
        </p:nvSpPr>
        <p:spPr>
          <a:xfrm flipH="1">
            <a:off x="8301217" y="4254580"/>
            <a:ext cx="457199"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B04B3B84-2500-C401-C932-235E50AB37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9217665"/>
      </p:ext>
    </p:extLst>
  </p:cSld>
  <p:clrMapOvr>
    <a:masterClrMapping/>
  </p:clrMapOvr>
  <mc:AlternateContent xmlns:mc="http://schemas.openxmlformats.org/markup-compatibility/2006" xmlns:p14="http://schemas.microsoft.com/office/powerpoint/2010/main">
    <mc:Choice Requires="p14">
      <p:transition spd="slow" p14:dur="2000" advClick="0" advTm="16076"/>
    </mc:Choice>
    <mc:Fallback xmlns="">
      <p:transition spd="slow" advClick="0" advTm="16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6" presetClass="emph" presetSubtype="0" fill="remove" grpId="0" nodeType="afterEffect">
                                  <p:stCondLst>
                                    <p:cond delay="500"/>
                                  </p:stCondLst>
                                  <p:childTnLst>
                                    <p:animScale>
                                      <p:cBhvr>
                                        <p:cTn id="37" dur="1000" fill="hold"/>
                                        <p:tgtEl>
                                          <p:spTgt spid="11"/>
                                        </p:tgtEl>
                                      </p:cBhvr>
                                      <p:by x="150000" y="150000"/>
                                    </p:animScale>
                                  </p:childTnLst>
                                </p:cTn>
                              </p:par>
                            </p:childTnLst>
                          </p:cTn>
                        </p:par>
                        <p:par>
                          <p:cTn id="38" fill="hold">
                            <p:stCondLst>
                              <p:cond delay="11000"/>
                            </p:stCondLst>
                            <p:childTnLst>
                              <p:par>
                                <p:cTn id="39" presetID="6" presetClass="emph" presetSubtype="0" fill="remove" grpId="0" nodeType="afterEffect">
                                  <p:stCondLst>
                                    <p:cond delay="0"/>
                                  </p:stCondLst>
                                  <p:childTnLst>
                                    <p:animScale>
                                      <p:cBhvr>
                                        <p:cTn id="40" dur="1000" fill="hold"/>
                                        <p:tgtEl>
                                          <p:spTgt spid="12"/>
                                        </p:tgtEl>
                                      </p:cBhvr>
                                      <p:by x="150000" y="150000"/>
                                    </p:animScale>
                                  </p:childTnLst>
                                </p:cTn>
                              </p:par>
                            </p:childTnLst>
                          </p:cTn>
                        </p:par>
                        <p:par>
                          <p:cTn id="41" fill="hold">
                            <p:stCondLst>
                              <p:cond delay="12000"/>
                            </p:stCondLst>
                            <p:childTnLst>
                              <p:par>
                                <p:cTn id="42" presetID="6" presetClass="emph" presetSubtype="0" fill="remove" grpId="1" nodeType="afterEffect">
                                  <p:stCondLst>
                                    <p:cond delay="0"/>
                                  </p:stCondLst>
                                  <p:childTnLst>
                                    <p:animScale>
                                      <p:cBhvr>
                                        <p:cTn id="43" dur="1000" fill="hold"/>
                                        <p:tgtEl>
                                          <p:spTgt spid="13"/>
                                        </p:tgtEl>
                                      </p:cBhvr>
                                      <p:by x="150000" y="150000"/>
                                    </p:animScale>
                                  </p:childTnLst>
                                </p:cTn>
                              </p:par>
                            </p:childTnLst>
                          </p:cTn>
                        </p:par>
                        <p:par>
                          <p:cTn id="44" fill="hold">
                            <p:stCondLst>
                              <p:cond delay="13000"/>
                            </p:stCondLst>
                            <p:childTnLst>
                              <p:par>
                                <p:cTn id="45" presetID="3" presetClass="entr" presetSubtype="1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par>
                          <p:cTn id="48" fill="hold">
                            <p:stCondLst>
                              <p:cond delay="13500"/>
                            </p:stCondLst>
                            <p:childTnLst>
                              <p:par>
                                <p:cTn id="49" presetID="1" presetClass="entr" presetSubtype="0" fill="hold" grpId="0" nodeType="afterEffect">
                                  <p:stCondLst>
                                    <p:cond delay="100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22"/>
                </p:tgtEl>
              </p:cMediaNode>
            </p:audio>
          </p:childTnLst>
        </p:cTn>
      </p:par>
    </p:tnLst>
    <p:bldLst>
      <p:bldP spid="5" grpId="0" animBg="1"/>
      <p:bldP spid="8" grpId="0" animBg="1"/>
      <p:bldP spid="11" grpId="0"/>
      <p:bldP spid="13" grpId="0"/>
      <p:bldP spid="13" grpId="1"/>
      <p:bldP spid="3" grpId="0"/>
      <p:bldP spid="12" grpId="0"/>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74EA2-D203-4CD6-2C68-ED14B66BE396}"/>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0560237B-5C59-15D0-88A6-128761C42485}"/>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E5D23F3-D2F2-FB12-191B-00262676F9A2}"/>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8F6B867-C931-6B87-0079-FC862C2D9D64}"/>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9F16C68F-3A2A-A436-CB6F-4AA95A0E827A}"/>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2BB086CC-4782-7792-CB35-F5D9E9F33FA0}"/>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C60D3BB-BF1F-B560-A8F5-49D9D90DFEAB}"/>
              </a:ext>
            </a:extLst>
          </p:cNvPr>
          <p:cNvSpPr txBox="1"/>
          <p:nvPr/>
        </p:nvSpPr>
        <p:spPr>
          <a:xfrm>
            <a:off x="4819650" y="4666552"/>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01F3827B-3DE9-CF13-82F0-4B0A70404706}"/>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018BBFB4-BDA3-F2D9-A0A8-AD208398629A}"/>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A24C4A3B-0BD7-1D15-2651-E7D2ACF6D48A}"/>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E88C311F-B8E4-2D3A-9FF6-5748CF3BC0D5}"/>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E0B403C-80D3-2B1E-BF9F-148FFD5EF98B}"/>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9501041-88EB-6D94-7FAA-22FEA5FEC852}"/>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4A3C964E-4C3B-B873-8F99-BD07CA003ACD}"/>
              </a:ext>
            </a:extLst>
          </p:cNvPr>
          <p:cNvSpPr/>
          <p:nvPr/>
        </p:nvSpPr>
        <p:spPr>
          <a:xfrm>
            <a:off x="7100315" y="317107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FE3F837-27BF-FC19-2223-165A6C457B5B}"/>
              </a:ext>
            </a:extLst>
          </p:cNvPr>
          <p:cNvSpPr/>
          <p:nvPr/>
        </p:nvSpPr>
        <p:spPr>
          <a:xfrm>
            <a:off x="8305814" y="317107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425A171-CD61-44AA-80D1-81B1E8682C39}"/>
              </a:ext>
            </a:extLst>
          </p:cNvPr>
          <p:cNvSpPr/>
          <p:nvPr/>
        </p:nvSpPr>
        <p:spPr>
          <a:xfrm>
            <a:off x="7084908" y="407454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F44D2BE7-C5B4-4020-0DEC-FF1BB5CC18A7}"/>
              </a:ext>
            </a:extLst>
          </p:cNvPr>
          <p:cNvSpPr/>
          <p:nvPr/>
        </p:nvSpPr>
        <p:spPr>
          <a:xfrm>
            <a:off x="8305814" y="409218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Audio 28">
            <a:extLst>
              <a:ext uri="{FF2B5EF4-FFF2-40B4-BE49-F238E27FC236}">
                <a16:creationId xmlns:a16="http://schemas.microsoft.com/office/drawing/2014/main" id="{C92743AD-C53B-DABB-0953-263ECBDAD69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80364324"/>
      </p:ext>
    </p:extLst>
  </p:cSld>
  <p:clrMapOvr>
    <a:masterClrMapping/>
  </p:clrMapOvr>
  <mc:AlternateContent xmlns:mc="http://schemas.openxmlformats.org/markup-compatibility/2006" xmlns:p14="http://schemas.microsoft.com/office/powerpoint/2010/main">
    <mc:Choice Requires="p14">
      <p:transition spd="slow" p14:dur="2000" advClick="0" advTm="22129"/>
    </mc:Choice>
    <mc:Fallback xmlns="">
      <p:transition spd="slow" advClick="0" advTm="221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6"/>
                                        </p:tgtEl>
                                        <p:attrNameLst>
                                          <p:attrName>style.color</p:attrName>
                                        </p:attrNameLst>
                                      </p:cBhvr>
                                      <p:to>
                                        <a:schemeClr val="bg1"/>
                                      </p:to>
                                    </p:animClr>
                                    <p:animClr clrSpc="rgb" dir="cw">
                                      <p:cBhvr>
                                        <p:cTn id="42" dur="500" autoRev="1" fill="remove"/>
                                        <p:tgtEl>
                                          <p:spTgt spid="16"/>
                                        </p:tgtEl>
                                        <p:attrNameLst>
                                          <p:attrName>fillcolor</p:attrName>
                                        </p:attrNameLst>
                                      </p:cBhvr>
                                      <p:to>
                                        <a:schemeClr val="bg1"/>
                                      </p:to>
                                    </p:animClr>
                                    <p:set>
                                      <p:cBhvr>
                                        <p:cTn id="43" dur="500" autoRev="1" fill="remove"/>
                                        <p:tgtEl>
                                          <p:spTgt spid="16"/>
                                        </p:tgtEl>
                                        <p:attrNameLst>
                                          <p:attrName>fill.type</p:attrName>
                                        </p:attrNameLst>
                                      </p:cBhvr>
                                      <p:to>
                                        <p:strVal val="solid"/>
                                      </p:to>
                                    </p:set>
                                    <p:set>
                                      <p:cBhvr>
                                        <p:cTn id="44" dur="500" autoRev="1" fill="remove"/>
                                        <p:tgtEl>
                                          <p:spTgt spid="16"/>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18"/>
                                        </p:tgtEl>
                                        <p:attrNameLst>
                                          <p:attrName>style.color</p:attrName>
                                        </p:attrNameLst>
                                      </p:cBhvr>
                                      <p:to>
                                        <a:schemeClr val="bg1"/>
                                      </p:to>
                                    </p:animClr>
                                    <p:animClr clrSpc="rgb" dir="cw">
                                      <p:cBhvr>
                                        <p:cTn id="48" dur="500" autoRev="1" fill="remove"/>
                                        <p:tgtEl>
                                          <p:spTgt spid="18"/>
                                        </p:tgtEl>
                                        <p:attrNameLst>
                                          <p:attrName>fillcolor</p:attrName>
                                        </p:attrNameLst>
                                      </p:cBhvr>
                                      <p:to>
                                        <a:schemeClr val="bg1"/>
                                      </p:to>
                                    </p:animClr>
                                    <p:set>
                                      <p:cBhvr>
                                        <p:cTn id="49" dur="500" autoRev="1" fill="remove"/>
                                        <p:tgtEl>
                                          <p:spTgt spid="18"/>
                                        </p:tgtEl>
                                        <p:attrNameLst>
                                          <p:attrName>fill.type</p:attrName>
                                        </p:attrNameLst>
                                      </p:cBhvr>
                                      <p:to>
                                        <p:strVal val="solid"/>
                                      </p:to>
                                    </p:set>
                                    <p:set>
                                      <p:cBhvr>
                                        <p:cTn id="50" dur="500" autoRev="1" fill="remove"/>
                                        <p:tgtEl>
                                          <p:spTgt spid="18"/>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7"/>
                                        </p:tgtEl>
                                        <p:attrNameLst>
                                          <p:attrName>style.color</p:attrName>
                                        </p:attrNameLst>
                                      </p:cBhvr>
                                      <p:to>
                                        <a:schemeClr val="bg1"/>
                                      </p:to>
                                    </p:animClr>
                                    <p:animClr clrSpc="rgb" dir="cw">
                                      <p:cBhvr>
                                        <p:cTn id="54" dur="500" autoRev="1" fill="remove"/>
                                        <p:tgtEl>
                                          <p:spTgt spid="7"/>
                                        </p:tgtEl>
                                        <p:attrNameLst>
                                          <p:attrName>fillcolor</p:attrName>
                                        </p:attrNameLst>
                                      </p:cBhvr>
                                      <p:to>
                                        <a:schemeClr val="bg1"/>
                                      </p:to>
                                    </p:animClr>
                                    <p:set>
                                      <p:cBhvr>
                                        <p:cTn id="55" dur="500" autoRev="1" fill="remove"/>
                                        <p:tgtEl>
                                          <p:spTgt spid="7"/>
                                        </p:tgtEl>
                                        <p:attrNameLst>
                                          <p:attrName>fill.type</p:attrName>
                                        </p:attrNameLst>
                                      </p:cBhvr>
                                      <p:to>
                                        <p:strVal val="solid"/>
                                      </p:to>
                                    </p:set>
                                    <p:set>
                                      <p:cBhvr>
                                        <p:cTn id="56" dur="500" autoRev="1" fill="remove"/>
                                        <p:tgtEl>
                                          <p:spTgt spid="7"/>
                                        </p:tgtEl>
                                        <p:attrNameLst>
                                          <p:attrName>fill.on</p:attrName>
                                        </p:attrNameLst>
                                      </p:cBhvr>
                                      <p:to>
                                        <p:strVal val="true"/>
                                      </p:to>
                                    </p:set>
                                  </p:childTnLst>
                                </p:cTn>
                              </p:par>
                            </p:childTnLst>
                          </p:cTn>
                        </p:par>
                        <p:par>
                          <p:cTn id="57" fill="hold">
                            <p:stCondLst>
                              <p:cond delay="13500"/>
                            </p:stCondLst>
                            <p:childTnLst>
                              <p:par>
                                <p:cTn id="58" presetID="27" presetClass="emph" presetSubtype="0" fill="remove" grpId="0" nodeType="afterEffect">
                                  <p:stCondLst>
                                    <p:cond delay="1000"/>
                                  </p:stCondLst>
                                  <p:childTnLst>
                                    <p:animClr clrSpc="rgb" dir="cw">
                                      <p:cBhvr override="childStyle">
                                        <p:cTn id="59" dur="500" autoRev="1" fill="remove"/>
                                        <p:tgtEl>
                                          <p:spTgt spid="17"/>
                                        </p:tgtEl>
                                        <p:attrNameLst>
                                          <p:attrName>style.color</p:attrName>
                                        </p:attrNameLst>
                                      </p:cBhvr>
                                      <p:to>
                                        <a:schemeClr val="bg1"/>
                                      </p:to>
                                    </p:animClr>
                                    <p:animClr clrSpc="rgb" dir="cw">
                                      <p:cBhvr>
                                        <p:cTn id="60" dur="500" autoRev="1" fill="remove"/>
                                        <p:tgtEl>
                                          <p:spTgt spid="17"/>
                                        </p:tgtEl>
                                        <p:attrNameLst>
                                          <p:attrName>fillcolor</p:attrName>
                                        </p:attrNameLst>
                                      </p:cBhvr>
                                      <p:to>
                                        <a:schemeClr val="bg1"/>
                                      </p:to>
                                    </p:animClr>
                                    <p:set>
                                      <p:cBhvr>
                                        <p:cTn id="61" dur="500" autoRev="1" fill="remove"/>
                                        <p:tgtEl>
                                          <p:spTgt spid="17"/>
                                        </p:tgtEl>
                                        <p:attrNameLst>
                                          <p:attrName>fill.type</p:attrName>
                                        </p:attrNameLst>
                                      </p:cBhvr>
                                      <p:to>
                                        <p:strVal val="solid"/>
                                      </p:to>
                                    </p:set>
                                    <p:set>
                                      <p:cBhvr>
                                        <p:cTn id="62" dur="500" autoRev="1" fill="remove"/>
                                        <p:tgtEl>
                                          <p:spTgt spid="17"/>
                                        </p:tgtEl>
                                        <p:attrNameLst>
                                          <p:attrName>fill.on</p:attrName>
                                        </p:attrNameLst>
                                      </p:cBhvr>
                                      <p:to>
                                        <p:strVal val="true"/>
                                      </p:to>
                                    </p:set>
                                  </p:childTnLst>
                                </p:cTn>
                              </p:par>
                            </p:childTnLst>
                          </p:cTn>
                        </p:par>
                        <p:par>
                          <p:cTn id="63" fill="hold">
                            <p:stCondLst>
                              <p:cond delay="15500"/>
                            </p:stCondLst>
                            <p:childTnLst>
                              <p:par>
                                <p:cTn id="64" presetID="6" presetClass="emph" presetSubtype="0" fill="remove" grpId="1" nodeType="afterEffect">
                                  <p:stCondLst>
                                    <p:cond delay="500"/>
                                  </p:stCondLst>
                                  <p:childTnLst>
                                    <p:animScale>
                                      <p:cBhvr>
                                        <p:cTn id="65" dur="1000" fill="hold"/>
                                        <p:tgtEl>
                                          <p:spTgt spid="11"/>
                                        </p:tgtEl>
                                      </p:cBhvr>
                                      <p:by x="150000" y="150000"/>
                                    </p:animScale>
                                  </p:childTnLst>
                                </p:cTn>
                              </p:par>
                            </p:childTnLst>
                          </p:cTn>
                        </p:par>
                        <p:par>
                          <p:cTn id="66" fill="hold">
                            <p:stCondLst>
                              <p:cond delay="17000"/>
                            </p:stCondLst>
                            <p:childTnLst>
                              <p:par>
                                <p:cTn id="67" presetID="6" presetClass="emph" presetSubtype="0" fill="remove" grpId="0" nodeType="afterEffect">
                                  <p:stCondLst>
                                    <p:cond delay="0"/>
                                  </p:stCondLst>
                                  <p:childTnLst>
                                    <p:animScale>
                                      <p:cBhvr>
                                        <p:cTn id="68" dur="1000" fill="hold"/>
                                        <p:tgtEl>
                                          <p:spTgt spid="12"/>
                                        </p:tgtEl>
                                      </p:cBhvr>
                                      <p:by x="150000" y="150000"/>
                                    </p:animScale>
                                  </p:childTnLst>
                                </p:cTn>
                              </p:par>
                            </p:childTnLst>
                          </p:cTn>
                        </p:par>
                        <p:par>
                          <p:cTn id="69" fill="hold">
                            <p:stCondLst>
                              <p:cond delay="18000"/>
                            </p:stCondLst>
                            <p:childTnLst>
                              <p:par>
                                <p:cTn id="70" presetID="6" presetClass="emph" presetSubtype="0" fill="remove" grpId="0" nodeType="afterEffect">
                                  <p:stCondLst>
                                    <p:cond delay="0"/>
                                  </p:stCondLst>
                                  <p:childTnLst>
                                    <p:animScale>
                                      <p:cBhvr>
                                        <p:cTn id="71" dur="1000" fill="hold"/>
                                        <p:tgtEl>
                                          <p:spTgt spid="13"/>
                                        </p:tgtEl>
                                      </p:cBhvr>
                                      <p:by x="150000" y="150000"/>
                                    </p:animScale>
                                  </p:childTnLst>
                                </p:cTn>
                              </p:par>
                            </p:childTnLst>
                          </p:cTn>
                        </p:par>
                        <p:par>
                          <p:cTn id="72" fill="hold">
                            <p:stCondLst>
                              <p:cond delay="19000"/>
                            </p:stCondLst>
                            <p:childTnLst>
                              <p:par>
                                <p:cTn id="73" presetID="3" presetClass="entr" presetSubtype="10" fill="hold" nodeType="afterEffect">
                                  <p:stCondLst>
                                    <p:cond delay="0"/>
                                  </p:stCondLst>
                                  <p:childTnLst>
                                    <p:set>
                                      <p:cBhvr>
                                        <p:cTn id="74" dur="1" fill="hold">
                                          <p:stCondLst>
                                            <p:cond delay="0"/>
                                          </p:stCondLst>
                                        </p:cTn>
                                        <p:tgtEl>
                                          <p:spTgt spid="2"/>
                                        </p:tgtEl>
                                        <p:attrNameLst>
                                          <p:attrName>style.visibility</p:attrName>
                                        </p:attrNameLst>
                                      </p:cBhvr>
                                      <p:to>
                                        <p:strVal val="visible"/>
                                      </p:to>
                                    </p:set>
                                    <p:animEffect transition="in" filter="blinds(horizontal)">
                                      <p:cBhvr>
                                        <p:cTn id="75" dur="500"/>
                                        <p:tgtEl>
                                          <p:spTgt spid="2"/>
                                        </p:tgtEl>
                                      </p:cBhvr>
                                    </p:animEffect>
                                  </p:childTnLst>
                                </p:cTn>
                              </p:par>
                            </p:childTnLst>
                          </p:cTn>
                        </p:par>
                        <p:par>
                          <p:cTn id="76" fill="hold">
                            <p:stCondLst>
                              <p:cond delay="19500"/>
                            </p:stCondLst>
                            <p:childTnLst>
                              <p:par>
                                <p:cTn id="77" presetID="1" presetClass="entr" presetSubtype="0" fill="hold" grpId="0" nodeType="afterEffect">
                                  <p:stCondLst>
                                    <p:cond delay="1000"/>
                                  </p:stCondLst>
                                  <p:childTnLst>
                                    <p:set>
                                      <p:cBhvr>
                                        <p:cTn id="7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9" fill="hold" display="0">
                  <p:stCondLst>
                    <p:cond delay="indefinite"/>
                  </p:stCondLst>
                  <p:endCondLst>
                    <p:cond evt="onStopAudio" delay="0">
                      <p:tgtEl>
                        <p:sldTgt/>
                      </p:tgtEl>
                    </p:cond>
                  </p:endCondLst>
                </p:cTn>
                <p:tgtEl>
                  <p:spTgt spid="29"/>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P spid="16" grpId="0" animBg="1"/>
      <p:bldP spid="18" grpId="0" animBg="1"/>
      <p:bldP spid="7"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49C81-FF49-9F13-C489-BDF95BF5D58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11F04DB8-37B4-1319-89B2-E21281F5871E}"/>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4D6D544-39EC-C1DC-DC24-C3FE5D1B6740}"/>
              </a:ext>
            </a:extLst>
          </p:cNvPr>
          <p:cNvSpPr/>
          <p:nvPr/>
        </p:nvSpPr>
        <p:spPr>
          <a:xfrm>
            <a:off x="7239873"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347197F-F90D-A149-D730-81EAEC87BEE1}"/>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E3A7BB0-764F-284B-968D-051959C29F88}"/>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48ABF712-E54B-B728-3350-96DD49C49E9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ABE41D6-E1C2-C310-5151-253DBF0D9148}"/>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5A3423B2-92C9-BA5C-1497-F41C78072F1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D21C24CF-19F8-25D8-B2EB-DFEC8E53C19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25BF5CB-19F5-40FD-A8F3-94DFDD2BC43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B660071-8CCB-DEE2-FB91-EB7143D4828F}"/>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75FC372-66AB-EF45-898B-71A9CAAD5A0C}"/>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21BCF09-9D4D-AEBE-F861-BFA5BCD7CE46}"/>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1BB832D-EF15-E6ED-F4A4-DFCB8F2AEED9}"/>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755079B-C145-6BF4-71C8-7201A7E3D778}"/>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3CA84D66-B380-A66B-C0D6-27D2D2A51D9C}"/>
              </a:ext>
            </a:extLst>
          </p:cNvPr>
          <p:cNvSpPr/>
          <p:nvPr/>
        </p:nvSpPr>
        <p:spPr>
          <a:xfrm>
            <a:off x="8122272" y="193469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Audio 26">
            <a:extLst>
              <a:ext uri="{FF2B5EF4-FFF2-40B4-BE49-F238E27FC236}">
                <a16:creationId xmlns:a16="http://schemas.microsoft.com/office/drawing/2014/main" id="{2A96F247-AB58-13DB-0A1F-C9BCF2CB2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8376013"/>
      </p:ext>
    </p:extLst>
  </p:cSld>
  <p:clrMapOvr>
    <a:masterClrMapping/>
  </p:clrMapOvr>
  <mc:AlternateContent xmlns:mc="http://schemas.openxmlformats.org/markup-compatibility/2006" xmlns:p14="http://schemas.microsoft.com/office/powerpoint/2010/main">
    <mc:Choice Requires="p14">
      <p:transition spd="slow" p14:dur="2000" advClick="0" advTm="18107"/>
    </mc:Choice>
    <mc:Fallback xmlns="">
      <p:transition spd="slow" advClick="0" advTm="181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6"/>
                                        </p:tgtEl>
                                        <p:attrNameLst>
                                          <p:attrName>style.color</p:attrName>
                                        </p:attrNameLst>
                                      </p:cBhvr>
                                      <p:to>
                                        <a:schemeClr val="bg1"/>
                                      </p:to>
                                    </p:animClr>
                                    <p:animClr clrSpc="rgb" dir="cw">
                                      <p:cBhvr>
                                        <p:cTn id="53" dur="500" autoRev="1" fill="remove"/>
                                        <p:tgtEl>
                                          <p:spTgt spid="16"/>
                                        </p:tgtEl>
                                        <p:attrNameLst>
                                          <p:attrName>fillcolor</p:attrName>
                                        </p:attrNameLst>
                                      </p:cBhvr>
                                      <p:to>
                                        <a:schemeClr val="bg1"/>
                                      </p:to>
                                    </p:animClr>
                                    <p:set>
                                      <p:cBhvr>
                                        <p:cTn id="54" dur="500" autoRev="1" fill="remove"/>
                                        <p:tgtEl>
                                          <p:spTgt spid="16"/>
                                        </p:tgtEl>
                                        <p:attrNameLst>
                                          <p:attrName>fill.type</p:attrName>
                                        </p:attrNameLst>
                                      </p:cBhvr>
                                      <p:to>
                                        <p:strVal val="solid"/>
                                      </p:to>
                                    </p:set>
                                    <p:set>
                                      <p:cBhvr>
                                        <p:cTn id="55" dur="500" autoRev="1" fill="remove"/>
                                        <p:tgtEl>
                                          <p:spTgt spid="16"/>
                                        </p:tgtEl>
                                        <p:attrNameLst>
                                          <p:attrName>fill.on</p:attrName>
                                        </p:attrNameLst>
                                      </p:cBhvr>
                                      <p:to>
                                        <p:strVal val="true"/>
                                      </p:to>
                                    </p:set>
                                  </p:childTnLst>
                                </p:cTn>
                              </p:par>
                            </p:childTnLst>
                          </p:cTn>
                        </p:par>
                        <p:par>
                          <p:cTn id="56" fill="hold">
                            <p:stCondLst>
                              <p:cond delay="11500"/>
                            </p:stCondLst>
                            <p:childTnLst>
                              <p:par>
                                <p:cTn id="57" presetID="6" presetClass="emph" presetSubtype="0" fill="remove" grpId="0" nodeType="afterEffect">
                                  <p:stCondLst>
                                    <p:cond delay="500"/>
                                  </p:stCondLst>
                                  <p:childTnLst>
                                    <p:animScale>
                                      <p:cBhvr>
                                        <p:cTn id="58" dur="1000" fill="hold"/>
                                        <p:tgtEl>
                                          <p:spTgt spid="11"/>
                                        </p:tgtEl>
                                      </p:cBhvr>
                                      <p:by x="150000" y="150000"/>
                                    </p:animScale>
                                  </p:childTnLst>
                                </p:cTn>
                              </p:par>
                            </p:childTnLst>
                          </p:cTn>
                        </p:par>
                        <p:par>
                          <p:cTn id="59" fill="hold">
                            <p:stCondLst>
                              <p:cond delay="13000"/>
                            </p:stCondLst>
                            <p:childTnLst>
                              <p:par>
                                <p:cTn id="60" presetID="6" presetClass="emph" presetSubtype="0" fill="remove" grpId="0" nodeType="afterEffect">
                                  <p:stCondLst>
                                    <p:cond delay="0"/>
                                  </p:stCondLst>
                                  <p:childTnLst>
                                    <p:animScale>
                                      <p:cBhvr>
                                        <p:cTn id="61" dur="1000" fill="hold"/>
                                        <p:tgtEl>
                                          <p:spTgt spid="12"/>
                                        </p:tgtEl>
                                      </p:cBhvr>
                                      <p:by x="150000" y="150000"/>
                                    </p:animScale>
                                  </p:childTnLst>
                                </p:cTn>
                              </p:par>
                            </p:childTnLst>
                          </p:cTn>
                        </p:par>
                        <p:par>
                          <p:cTn id="62" fill="hold">
                            <p:stCondLst>
                              <p:cond delay="14000"/>
                            </p:stCondLst>
                            <p:childTnLst>
                              <p:par>
                                <p:cTn id="63" presetID="6" presetClass="emph" presetSubtype="0" fill="remove" grpId="1" nodeType="afterEffect">
                                  <p:stCondLst>
                                    <p:cond delay="0"/>
                                  </p:stCondLst>
                                  <p:childTnLst>
                                    <p:animScale>
                                      <p:cBhvr>
                                        <p:cTn id="64" dur="1000" fill="hold"/>
                                        <p:tgtEl>
                                          <p:spTgt spid="13"/>
                                        </p:tgtEl>
                                      </p:cBhvr>
                                      <p:by x="150000" y="150000"/>
                                    </p:animScale>
                                  </p:childTnLst>
                                </p:cTn>
                              </p:par>
                            </p:childTnLst>
                          </p:cTn>
                        </p:par>
                        <p:par>
                          <p:cTn id="65" fill="hold">
                            <p:stCondLst>
                              <p:cond delay="15000"/>
                            </p:stCondLst>
                            <p:childTnLst>
                              <p:par>
                                <p:cTn id="66" presetID="3" presetClass="entr" presetSubtype="10" fill="hold"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blinds(horizontal)">
                                      <p:cBhvr>
                                        <p:cTn id="68" dur="500"/>
                                        <p:tgtEl>
                                          <p:spTgt spid="2"/>
                                        </p:tgtEl>
                                      </p:cBhvr>
                                    </p:animEffect>
                                  </p:childTnLst>
                                </p:cTn>
                              </p:par>
                            </p:childTnLst>
                          </p:cTn>
                        </p:par>
                        <p:par>
                          <p:cTn id="69" fill="hold">
                            <p:stCondLst>
                              <p:cond delay="15500"/>
                            </p:stCondLst>
                            <p:childTnLst>
                              <p:par>
                                <p:cTn id="70" presetID="1" presetClass="entr" presetSubtype="0" fill="hold" grpId="0" nodeType="afterEffect">
                                  <p:stCondLst>
                                    <p:cond delay="1000"/>
                                  </p:stCondLst>
                                  <p:childTnLst>
                                    <p:set>
                                      <p:cBhvr>
                                        <p:cTn id="7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2" fill="hold" display="0">
                  <p:stCondLst>
                    <p:cond delay="indefinite"/>
                  </p:stCondLst>
                  <p:endCondLst>
                    <p:cond evt="onStopAudio" delay="0">
                      <p:tgtEl>
                        <p:sldTgt/>
                      </p:tgtEl>
                    </p:cond>
                  </p:endCondLst>
                </p:cTn>
                <p:tgtEl>
                  <p:spTgt spid="27"/>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06B67-2CD7-2531-6EA4-933D157A91F6}"/>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22F315F1-CDC6-A97D-806C-DD56EA382EB5}"/>
              </a:ext>
            </a:extLst>
          </p:cNvPr>
          <p:cNvSpPr/>
          <p:nvPr/>
        </p:nvSpPr>
        <p:spPr>
          <a:xfrm>
            <a:off x="8171164"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11AFBE5-2DE2-4A7F-C0E8-14818E2C901E}"/>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7BD46A8-D6F6-9E51-0288-8D9AD4F2A44A}"/>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7404C1B6-E7F2-D940-367E-B20BCBFE31AB}"/>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C4D302BB-B2DC-6DCB-04A3-2B7A027E9212}"/>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40A56D5-32F9-EEB2-D093-FB1CAA2F2DD1}"/>
              </a:ext>
            </a:extLst>
          </p:cNvPr>
          <p:cNvSpPr txBox="1"/>
          <p:nvPr/>
        </p:nvSpPr>
        <p:spPr>
          <a:xfrm>
            <a:off x="4796271"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CFE386B5-C1F8-3C27-ED7C-59C9CA24CE25}"/>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10DEBD29-4D5A-B667-57C7-049B2FA09E6F}"/>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EDF72D6-BC4B-0270-9678-939B9B2BF8B5}"/>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4282D813-7596-1A62-88BD-7E1843A29051}"/>
              </a:ext>
            </a:extLst>
          </p:cNvPr>
          <p:cNvSpPr/>
          <p:nvPr/>
        </p:nvSpPr>
        <p:spPr>
          <a:xfrm>
            <a:off x="7682785" y="149842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D5D45648-4471-8D0F-EF55-2F4F6D882F44}"/>
              </a:ext>
            </a:extLst>
          </p:cNvPr>
          <p:cNvSpPr/>
          <p:nvPr/>
        </p:nvSpPr>
        <p:spPr>
          <a:xfrm>
            <a:off x="7225585" y="201775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04D4BE1-B0B5-7958-DE67-B1C7D224DF54}"/>
              </a:ext>
            </a:extLst>
          </p:cNvPr>
          <p:cNvSpPr/>
          <p:nvPr/>
        </p:nvSpPr>
        <p:spPr>
          <a:xfrm>
            <a:off x="8171164" y="201775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0F12438B-98C4-2D71-3486-CE5E0F245ACE}"/>
              </a:ext>
            </a:extLst>
          </p:cNvPr>
          <p:cNvSpPr/>
          <p:nvPr/>
        </p:nvSpPr>
        <p:spPr>
          <a:xfrm>
            <a:off x="7682785" y="35931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Audio 36">
            <a:extLst>
              <a:ext uri="{FF2B5EF4-FFF2-40B4-BE49-F238E27FC236}">
                <a16:creationId xmlns:a16="http://schemas.microsoft.com/office/drawing/2014/main" id="{19072352-F343-CE63-AC77-0E327C7CB37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8051146"/>
      </p:ext>
    </p:extLst>
  </p:cSld>
  <p:clrMapOvr>
    <a:masterClrMapping/>
  </p:clrMapOvr>
  <mc:AlternateContent xmlns:mc="http://schemas.openxmlformats.org/markup-compatibility/2006" xmlns:p14="http://schemas.microsoft.com/office/powerpoint/2010/main">
    <mc:Choice Requires="p14">
      <p:transition spd="slow" p14:dur="2000" advClick="0" advTm="16144"/>
    </mc:Choice>
    <mc:Fallback xmlns="">
      <p:transition spd="slow" advClick="0" advTm="161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4"/>
                                        </p:tgtEl>
                                        <p:attrNameLst>
                                          <p:attrName>style.color</p:attrName>
                                        </p:attrNameLst>
                                      </p:cBhvr>
                                      <p:to>
                                        <a:schemeClr val="bg1"/>
                                      </p:to>
                                    </p:animClr>
                                    <p:animClr clrSpc="rgb" dir="cw">
                                      <p:cBhvr>
                                        <p:cTn id="42" dur="500" autoRev="1" fill="remove"/>
                                        <p:tgtEl>
                                          <p:spTgt spid="14"/>
                                        </p:tgtEl>
                                        <p:attrNameLst>
                                          <p:attrName>fillcolor</p:attrName>
                                        </p:attrNameLst>
                                      </p:cBhvr>
                                      <p:to>
                                        <a:schemeClr val="bg1"/>
                                      </p:to>
                                    </p:animClr>
                                    <p:set>
                                      <p:cBhvr>
                                        <p:cTn id="43" dur="500" autoRev="1" fill="remove"/>
                                        <p:tgtEl>
                                          <p:spTgt spid="14"/>
                                        </p:tgtEl>
                                        <p:attrNameLst>
                                          <p:attrName>fill.type</p:attrName>
                                        </p:attrNameLst>
                                      </p:cBhvr>
                                      <p:to>
                                        <p:strVal val="solid"/>
                                      </p:to>
                                    </p:set>
                                    <p:set>
                                      <p:cBhvr>
                                        <p:cTn id="44" dur="500" autoRev="1" fill="remove"/>
                                        <p:tgtEl>
                                          <p:spTgt spid="14"/>
                                        </p:tgtEl>
                                        <p:attrNameLst>
                                          <p:attrName>fill.on</p:attrName>
                                        </p:attrNameLst>
                                      </p:cBhvr>
                                      <p:to>
                                        <p:strVal val="true"/>
                                      </p:to>
                                    </p:set>
                                  </p:childTnLst>
                                </p:cTn>
                              </p:par>
                            </p:childTnLst>
                          </p:cTn>
                        </p:par>
                        <p:par>
                          <p:cTn id="45" fill="hold">
                            <p:stCondLst>
                              <p:cond delay="9500"/>
                            </p:stCondLst>
                            <p:childTnLst>
                              <p:par>
                                <p:cTn id="46" presetID="6" presetClass="emph" presetSubtype="0" fill="remove" grpId="1" nodeType="afterEffect">
                                  <p:stCondLst>
                                    <p:cond delay="500"/>
                                  </p:stCondLst>
                                  <p:childTnLst>
                                    <p:animScale>
                                      <p:cBhvr>
                                        <p:cTn id="47" dur="1000" fill="hold"/>
                                        <p:tgtEl>
                                          <p:spTgt spid="11"/>
                                        </p:tgtEl>
                                      </p:cBhvr>
                                      <p:by x="150000" y="150000"/>
                                    </p:animScale>
                                  </p:childTnLst>
                                </p:cTn>
                              </p:par>
                            </p:childTnLst>
                          </p:cTn>
                        </p:par>
                        <p:par>
                          <p:cTn id="48" fill="hold">
                            <p:stCondLst>
                              <p:cond delay="11000"/>
                            </p:stCondLst>
                            <p:childTnLst>
                              <p:par>
                                <p:cTn id="49" presetID="6" presetClass="emph" presetSubtype="0" fill="remove" grpId="0" nodeType="afterEffect">
                                  <p:stCondLst>
                                    <p:cond delay="0"/>
                                  </p:stCondLst>
                                  <p:childTnLst>
                                    <p:animScale>
                                      <p:cBhvr>
                                        <p:cTn id="50" dur="1000" fill="hold"/>
                                        <p:tgtEl>
                                          <p:spTgt spid="12"/>
                                        </p:tgtEl>
                                      </p:cBhvr>
                                      <p:by x="150000" y="150000"/>
                                    </p:animScale>
                                  </p:childTnLst>
                                </p:cTn>
                              </p:par>
                            </p:childTnLst>
                          </p:cTn>
                        </p:par>
                        <p:par>
                          <p:cTn id="51" fill="hold">
                            <p:stCondLst>
                              <p:cond delay="12000"/>
                            </p:stCondLst>
                            <p:childTnLst>
                              <p:par>
                                <p:cTn id="52" presetID="6" presetClass="emph" presetSubtype="0" fill="remove" grpId="0" nodeType="afterEffect">
                                  <p:stCondLst>
                                    <p:cond delay="0"/>
                                  </p:stCondLst>
                                  <p:childTnLst>
                                    <p:animScale>
                                      <p:cBhvr>
                                        <p:cTn id="53" dur="1000" fill="hold"/>
                                        <p:tgtEl>
                                          <p:spTgt spid="13"/>
                                        </p:tgtEl>
                                      </p:cBhvr>
                                      <p:by x="150000" y="150000"/>
                                    </p:animScale>
                                  </p:childTnLst>
                                </p:cTn>
                              </p:par>
                            </p:childTnLst>
                          </p:cTn>
                        </p:par>
                        <p:par>
                          <p:cTn id="54" fill="hold">
                            <p:stCondLst>
                              <p:cond delay="13000"/>
                            </p:stCondLst>
                            <p:childTnLst>
                              <p:par>
                                <p:cTn id="55" presetID="3" presetClass="entr" presetSubtype="10"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blinds(horizontal)">
                                      <p:cBhvr>
                                        <p:cTn id="57" dur="500"/>
                                        <p:tgtEl>
                                          <p:spTgt spid="2"/>
                                        </p:tgtEl>
                                      </p:cBhvr>
                                    </p:animEffect>
                                  </p:childTnLst>
                                </p:cTn>
                              </p:par>
                            </p:childTnLst>
                          </p:cTn>
                        </p:par>
                        <p:par>
                          <p:cTn id="58" fill="hold">
                            <p:stCondLst>
                              <p:cond delay="13500"/>
                            </p:stCondLst>
                            <p:childTnLst>
                              <p:par>
                                <p:cTn id="59" presetID="1" presetClass="entr" presetSubtype="0" fill="hold" grpId="0" nodeType="afterEffect">
                                  <p:stCondLst>
                                    <p:cond delay="1000"/>
                                  </p:stCondLst>
                                  <p:childTnLst>
                                    <p:set>
                                      <p:cBhvr>
                                        <p:cTn id="6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37"/>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0F36F-A0FF-5626-EC4C-965CA07D42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94F2E3-F430-E985-111C-DAB989A545D5}"/>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up from the bigger number. Look at the problem and pick the larger number then count up from that number to find the total. Count along with the smartboard when the dots light up! Let’s get started.</a:t>
            </a:r>
          </a:p>
          <a:p>
            <a:pPr marL="0" indent="0">
              <a:buNone/>
            </a:pPr>
            <a:endParaRPr lang="en-US" dirty="0"/>
          </a:p>
        </p:txBody>
      </p:sp>
      <p:pic>
        <p:nvPicPr>
          <p:cNvPr id="9" name="Audio 8">
            <a:extLst>
              <a:ext uri="{FF2B5EF4-FFF2-40B4-BE49-F238E27FC236}">
                <a16:creationId xmlns:a16="http://schemas.microsoft.com/office/drawing/2014/main" id="{E54A10CB-0E66-5852-2890-EBC376A3FC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411780"/>
      </p:ext>
    </p:extLst>
  </p:cSld>
  <p:clrMapOvr>
    <a:masterClrMapping/>
  </p:clrMapOvr>
  <mc:AlternateContent xmlns:mc="http://schemas.openxmlformats.org/markup-compatibility/2006" xmlns:p14="http://schemas.microsoft.com/office/powerpoint/2010/main">
    <mc:Choice Requires="p14">
      <p:transition spd="slow" p14:dur="2000" advTm="13658"/>
    </mc:Choice>
    <mc:Fallback xmlns="">
      <p:transition spd="slow" advTm="13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A05B-766B-6DB6-4B25-DFEAB243AB4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4D2E2CD-D5D4-A9FA-98B2-63F915FA24EC}"/>
              </a:ext>
            </a:extLst>
          </p:cNvPr>
          <p:cNvSpPr/>
          <p:nvPr/>
        </p:nvSpPr>
        <p:spPr>
          <a:xfrm>
            <a:off x="7225585"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3EB9C06-7457-E9C2-27C0-C1620CBC831E}"/>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A89F253-049E-966C-BD55-567537D67560}"/>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466D80EB-1170-830D-B0A2-18FBD241B107}"/>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7ED791C3-2AF5-CF53-DC6B-44F68DFE24F4}"/>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5C5D8AE-2C1A-FE1F-3DB0-8FCA0D88FA67}"/>
              </a:ext>
            </a:extLst>
          </p:cNvPr>
          <p:cNvSpPr txBox="1"/>
          <p:nvPr/>
        </p:nvSpPr>
        <p:spPr>
          <a:xfrm>
            <a:off x="4819650" y="4711780"/>
            <a:ext cx="1477240" cy="2400657"/>
          </a:xfrm>
          <a:prstGeom prst="rect">
            <a:avLst/>
          </a:prstGeom>
          <a:noFill/>
        </p:spPr>
        <p:txBody>
          <a:bodyPr wrap="square">
            <a:spAutoFit/>
          </a:bodyPr>
          <a:lstStyle/>
          <a:p>
            <a:r>
              <a:rPr lang="en-US" sz="15000" dirty="0"/>
              <a:t>3</a:t>
            </a:r>
          </a:p>
        </p:txBody>
      </p:sp>
      <p:sp>
        <p:nvSpPr>
          <p:cNvPr id="12" name="TextBox 11">
            <a:extLst>
              <a:ext uri="{FF2B5EF4-FFF2-40B4-BE49-F238E27FC236}">
                <a16:creationId xmlns:a16="http://schemas.microsoft.com/office/drawing/2014/main" id="{C6939E2C-C997-7C85-151C-D9311609C22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2A95BB15-605F-CA7E-BA02-B105F19D03E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D540C92-B5FD-4B09-AC22-3C60B7F8C1CD}"/>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C3DDBE5-BBA1-5A43-0732-A94D5CD7A918}"/>
              </a:ext>
            </a:extLst>
          </p:cNvPr>
          <p:cNvSpPr/>
          <p:nvPr/>
        </p:nvSpPr>
        <p:spPr>
          <a:xfrm>
            <a:off x="8139985" y="40503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674F9124-9721-F83A-9500-3019D10D92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7996572"/>
      </p:ext>
    </p:extLst>
  </p:cSld>
  <p:clrMapOvr>
    <a:masterClrMapping/>
  </p:clrMapOvr>
  <mc:AlternateContent xmlns:mc="http://schemas.openxmlformats.org/markup-compatibility/2006" xmlns:p14="http://schemas.microsoft.com/office/powerpoint/2010/main">
    <mc:Choice Requires="p14">
      <p:transition spd="slow" p14:dur="2000" advClick="0" advTm="16251"/>
    </mc:Choice>
    <mc:Fallback xmlns="">
      <p:transition spd="slow" advClick="0" advTm="162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childTnLst>
                          </p:cTn>
                        </p:par>
                        <p:par>
                          <p:cTn id="24" fill="hold">
                            <p:stCondLst>
                              <p:cond delay="7500"/>
                            </p:stCondLst>
                            <p:childTnLst>
                              <p:par>
                                <p:cTn id="25" presetID="27" presetClass="emph" presetSubtype="0" fill="remove" grpId="0" nodeType="afterEffect">
                                  <p:stCondLst>
                                    <p:cond delay="1000"/>
                                  </p:stCondLst>
                                  <p:childTnLst>
                                    <p:animClr clrSpc="rgb" dir="cw">
                                      <p:cBhvr override="childStyle">
                                        <p:cTn id="26" dur="500" autoRev="1" fill="remove"/>
                                        <p:tgtEl>
                                          <p:spTgt spid="8"/>
                                        </p:tgtEl>
                                        <p:attrNameLst>
                                          <p:attrName>style.color</p:attrName>
                                        </p:attrNameLst>
                                      </p:cBhvr>
                                      <p:to>
                                        <a:schemeClr val="bg1"/>
                                      </p:to>
                                    </p:animClr>
                                    <p:animClr clrSpc="rgb" dir="cw">
                                      <p:cBhvr>
                                        <p:cTn id="27" dur="500" autoRev="1" fill="remove"/>
                                        <p:tgtEl>
                                          <p:spTgt spid="8"/>
                                        </p:tgtEl>
                                        <p:attrNameLst>
                                          <p:attrName>fillcolor</p:attrName>
                                        </p:attrNameLst>
                                      </p:cBhvr>
                                      <p:to>
                                        <a:schemeClr val="bg1"/>
                                      </p:to>
                                    </p:animClr>
                                    <p:set>
                                      <p:cBhvr>
                                        <p:cTn id="28" dur="500" autoRev="1" fill="remove"/>
                                        <p:tgtEl>
                                          <p:spTgt spid="8"/>
                                        </p:tgtEl>
                                        <p:attrNameLst>
                                          <p:attrName>fill.type</p:attrName>
                                        </p:attrNameLst>
                                      </p:cBhvr>
                                      <p:to>
                                        <p:strVal val="solid"/>
                                      </p:to>
                                    </p:set>
                                    <p:set>
                                      <p:cBhvr>
                                        <p:cTn id="29" dur="500" autoRev="1" fill="remove"/>
                                        <p:tgtEl>
                                          <p:spTgt spid="8"/>
                                        </p:tgtEl>
                                        <p:attrNameLst>
                                          <p:attrName>fill.on</p:attrName>
                                        </p:attrNameLst>
                                      </p:cBhvr>
                                      <p:to>
                                        <p:strVal val="true"/>
                                      </p:to>
                                    </p:set>
                                  </p:childTnLst>
                                </p:cTn>
                              </p:par>
                            </p:childTnLst>
                          </p:cTn>
                        </p:par>
                        <p:par>
                          <p:cTn id="30" fill="hold">
                            <p:stCondLst>
                              <p:cond delay="9500"/>
                            </p:stCondLst>
                            <p:childTnLst>
                              <p:par>
                                <p:cTn id="31" presetID="6" presetClass="emph" presetSubtype="0" fill="remove" grpId="0" nodeType="afterEffect">
                                  <p:stCondLst>
                                    <p:cond delay="500"/>
                                  </p:stCondLst>
                                  <p:childTnLst>
                                    <p:animScale>
                                      <p:cBhvr>
                                        <p:cTn id="32" dur="1000" fill="hold"/>
                                        <p:tgtEl>
                                          <p:spTgt spid="11"/>
                                        </p:tgtEl>
                                      </p:cBhvr>
                                      <p:by x="150000" y="150000"/>
                                    </p:animScale>
                                  </p:childTnLst>
                                </p:cTn>
                              </p:par>
                            </p:childTnLst>
                          </p:cTn>
                        </p:par>
                        <p:par>
                          <p:cTn id="33" fill="hold">
                            <p:stCondLst>
                              <p:cond delay="11000"/>
                            </p:stCondLst>
                            <p:childTnLst>
                              <p:par>
                                <p:cTn id="34" presetID="6" presetClass="emph" presetSubtype="0" fill="remove" grpId="0" nodeType="afterEffect">
                                  <p:stCondLst>
                                    <p:cond delay="0"/>
                                  </p:stCondLst>
                                  <p:childTnLst>
                                    <p:animScale>
                                      <p:cBhvr>
                                        <p:cTn id="35" dur="1000" fill="hold"/>
                                        <p:tgtEl>
                                          <p:spTgt spid="12"/>
                                        </p:tgtEl>
                                      </p:cBhvr>
                                      <p:by x="150000" y="150000"/>
                                    </p:animScale>
                                  </p:childTnLst>
                                </p:cTn>
                              </p:par>
                            </p:childTnLst>
                          </p:cTn>
                        </p:par>
                        <p:par>
                          <p:cTn id="36" fill="hold">
                            <p:stCondLst>
                              <p:cond delay="12000"/>
                            </p:stCondLst>
                            <p:childTnLst>
                              <p:par>
                                <p:cTn id="37" presetID="6" presetClass="emph" presetSubtype="0" fill="remove" grpId="1" nodeType="afterEffect">
                                  <p:stCondLst>
                                    <p:cond delay="0"/>
                                  </p:stCondLst>
                                  <p:childTnLst>
                                    <p:animScale>
                                      <p:cBhvr>
                                        <p:cTn id="38" dur="1000" fill="hold"/>
                                        <p:tgtEl>
                                          <p:spTgt spid="13"/>
                                        </p:tgtEl>
                                      </p:cBhvr>
                                      <p:by x="150000" y="150000"/>
                                    </p:animScale>
                                  </p:childTnLst>
                                </p:cTn>
                              </p:par>
                            </p:childTnLst>
                          </p:cTn>
                        </p:par>
                        <p:par>
                          <p:cTn id="39" fill="hold">
                            <p:stCondLst>
                              <p:cond delay="13000"/>
                            </p:stCondLst>
                            <p:childTnLst>
                              <p:par>
                                <p:cTn id="40" presetID="14" presetClass="entr" presetSubtype="1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randombar(horizontal)">
                                      <p:cBhvr>
                                        <p:cTn id="42" dur="500"/>
                                        <p:tgtEl>
                                          <p:spTgt spid="2"/>
                                        </p:tgtEl>
                                      </p:cBhvr>
                                    </p:animEffect>
                                  </p:childTnLst>
                                </p:cTn>
                              </p:par>
                            </p:childTnLst>
                          </p:cTn>
                        </p:par>
                        <p:par>
                          <p:cTn id="43" fill="hold">
                            <p:stCondLst>
                              <p:cond delay="13500"/>
                            </p:stCondLst>
                            <p:childTnLst>
                              <p:par>
                                <p:cTn id="44" presetID="1" presetClass="entr" presetSubtype="0" fill="hold" grpId="0" nodeType="afterEffect">
                                  <p:stCondLst>
                                    <p:cond delay="100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19"/>
                </p:tgtEl>
              </p:cMediaNode>
            </p:audio>
          </p:childTnLst>
        </p:cTn>
      </p:par>
    </p:tnLst>
    <p:bldLst>
      <p:bldP spid="5" grpId="0" animBg="1"/>
      <p:bldP spid="8" grpId="0" animBg="1"/>
      <p:bldP spid="11" grpId="0"/>
      <p:bldP spid="13" grpId="0"/>
      <p:bldP spid="13" grpId="1"/>
      <p:bldP spid="3" grpId="0"/>
      <p:bldP spid="12"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F1D38-435C-3947-11AF-357078B7A3A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82D575D-AC98-3EF6-DE10-1B96079A4759}"/>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A7100F8-2D44-0167-02F7-A15C48426633}"/>
              </a:ext>
            </a:extLst>
          </p:cNvPr>
          <p:cNvSpPr/>
          <p:nvPr/>
        </p:nvSpPr>
        <p:spPr>
          <a:xfrm>
            <a:off x="7048047" y="82566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B7243CB-BDBF-A291-5AFC-3EB85B4A5228}"/>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8C8996EA-62BD-D338-4527-F070D43C05A5}"/>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134D4E21-AC77-C06B-A343-F4B393ECC89C}"/>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66144BD-472E-6202-B523-174238EA1CD1}"/>
              </a:ext>
            </a:extLst>
          </p:cNvPr>
          <p:cNvSpPr txBox="1"/>
          <p:nvPr/>
        </p:nvSpPr>
        <p:spPr>
          <a:xfrm>
            <a:off x="4787977"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33E58172-EAB1-AF10-35BE-CBE685C81180}"/>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4F52677-4406-8608-7A35-6C56054D8243}"/>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03E67808-7183-605C-8265-A1D84B062C2E}"/>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C5AF1056-D48E-0C34-673D-698C3C844CA8}"/>
              </a:ext>
            </a:extLst>
          </p:cNvPr>
          <p:cNvSpPr/>
          <p:nvPr/>
        </p:nvSpPr>
        <p:spPr>
          <a:xfrm>
            <a:off x="8320614" y="200803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F79C875-DCBE-8EE3-1B21-D9959EEDA73F}"/>
              </a:ext>
            </a:extLst>
          </p:cNvPr>
          <p:cNvSpPr/>
          <p:nvPr/>
        </p:nvSpPr>
        <p:spPr>
          <a:xfrm>
            <a:off x="7048047"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6" name="Oval 15">
            <a:extLst>
              <a:ext uri="{FF2B5EF4-FFF2-40B4-BE49-F238E27FC236}">
                <a16:creationId xmlns:a16="http://schemas.microsoft.com/office/drawing/2014/main" id="{AB98268A-D0A9-F5B2-27B2-70651794DA35}"/>
              </a:ext>
            </a:extLst>
          </p:cNvPr>
          <p:cNvSpPr/>
          <p:nvPr/>
        </p:nvSpPr>
        <p:spPr>
          <a:xfrm>
            <a:off x="8273748"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Oval 6">
            <a:extLst>
              <a:ext uri="{FF2B5EF4-FFF2-40B4-BE49-F238E27FC236}">
                <a16:creationId xmlns:a16="http://schemas.microsoft.com/office/drawing/2014/main" id="{C1BC6D98-6000-69EC-40EF-6FEA716AE492}"/>
              </a:ext>
            </a:extLst>
          </p:cNvPr>
          <p:cNvSpPr/>
          <p:nvPr/>
        </p:nvSpPr>
        <p:spPr>
          <a:xfrm>
            <a:off x="7079832" y="41298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Oval 13">
            <a:extLst>
              <a:ext uri="{FF2B5EF4-FFF2-40B4-BE49-F238E27FC236}">
                <a16:creationId xmlns:a16="http://schemas.microsoft.com/office/drawing/2014/main" id="{EC74743D-9FD9-6750-B6F4-4427C6DBD295}"/>
              </a:ext>
            </a:extLst>
          </p:cNvPr>
          <p:cNvSpPr/>
          <p:nvPr/>
        </p:nvSpPr>
        <p:spPr>
          <a:xfrm>
            <a:off x="8273748" y="414403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28" name="Audio 27">
            <a:extLst>
              <a:ext uri="{FF2B5EF4-FFF2-40B4-BE49-F238E27FC236}">
                <a16:creationId xmlns:a16="http://schemas.microsoft.com/office/drawing/2014/main" id="{50ACE2DA-7958-BE06-D8E7-0BEA30590E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69615431"/>
      </p:ext>
    </p:extLst>
  </p:cSld>
  <p:clrMapOvr>
    <a:masterClrMapping/>
  </p:clrMapOvr>
  <mc:AlternateContent xmlns:mc="http://schemas.openxmlformats.org/markup-compatibility/2006" xmlns:p14="http://schemas.microsoft.com/office/powerpoint/2010/main">
    <mc:Choice Requires="p14">
      <p:transition spd="slow" p14:dur="2000" advClick="0" advTm="19782"/>
    </mc:Choice>
    <mc:Fallback xmlns="">
      <p:transition spd="slow" advClick="0" advTm="197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6"/>
                                        </p:tgtEl>
                                        <p:attrNameLst>
                                          <p:attrName>style.color</p:attrName>
                                        </p:attrNameLst>
                                      </p:cBhvr>
                                      <p:to>
                                        <a:schemeClr val="bg1"/>
                                      </p:to>
                                    </p:animClr>
                                    <p:animClr clrSpc="rgb" dir="cw">
                                      <p:cBhvr>
                                        <p:cTn id="21" dur="500" autoRev="1" fill="remove"/>
                                        <p:tgtEl>
                                          <p:spTgt spid="16"/>
                                        </p:tgtEl>
                                        <p:attrNameLst>
                                          <p:attrName>fillcolor</p:attrName>
                                        </p:attrNameLst>
                                      </p:cBhvr>
                                      <p:to>
                                        <a:schemeClr val="bg1"/>
                                      </p:to>
                                    </p:animClr>
                                    <p:set>
                                      <p:cBhvr>
                                        <p:cTn id="22" dur="500" autoRev="1" fill="remove"/>
                                        <p:tgtEl>
                                          <p:spTgt spid="16"/>
                                        </p:tgtEl>
                                        <p:attrNameLst>
                                          <p:attrName>fill.type</p:attrName>
                                        </p:attrNameLst>
                                      </p:cBhvr>
                                      <p:to>
                                        <p:strVal val="solid"/>
                                      </p:to>
                                    </p:set>
                                    <p:set>
                                      <p:cBhvr>
                                        <p:cTn id="23" dur="500" autoRev="1" fill="remove"/>
                                        <p:tgtEl>
                                          <p:spTgt spid="1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5"/>
                                        </p:tgtEl>
                                        <p:attrNameLst>
                                          <p:attrName>style.color</p:attrName>
                                        </p:attrNameLst>
                                      </p:cBhvr>
                                      <p:to>
                                        <a:schemeClr val="bg1"/>
                                      </p:to>
                                    </p:animClr>
                                    <p:animClr clrSpc="rgb" dir="cw">
                                      <p:cBhvr>
                                        <p:cTn id="43" dur="500" autoRev="1" fill="remove"/>
                                        <p:tgtEl>
                                          <p:spTgt spid="5"/>
                                        </p:tgtEl>
                                        <p:attrNameLst>
                                          <p:attrName>fillcolor</p:attrName>
                                        </p:attrNameLst>
                                      </p:cBhvr>
                                      <p:to>
                                        <a:schemeClr val="bg1"/>
                                      </p:to>
                                    </p:animClr>
                                    <p:set>
                                      <p:cBhvr>
                                        <p:cTn id="44" dur="500" autoRev="1" fill="remove"/>
                                        <p:tgtEl>
                                          <p:spTgt spid="5"/>
                                        </p:tgtEl>
                                        <p:attrNameLst>
                                          <p:attrName>fill.type</p:attrName>
                                        </p:attrNameLst>
                                      </p:cBhvr>
                                      <p:to>
                                        <p:strVal val="solid"/>
                                      </p:to>
                                    </p:set>
                                    <p:set>
                                      <p:cBhvr>
                                        <p:cTn id="45" dur="500" autoRev="1" fill="remove"/>
                                        <p:tgtEl>
                                          <p:spTgt spid="5"/>
                                        </p:tgtEl>
                                        <p:attrNameLst>
                                          <p:attrName>fill.on</p:attrName>
                                        </p:attrNameLst>
                                      </p:cBhvr>
                                      <p:to>
                                        <p:strVal val="true"/>
                                      </p:to>
                                    </p:set>
                                  </p:childTnLst>
                                </p:cTn>
                              </p:par>
                            </p:childTnLst>
                          </p:cTn>
                        </p:par>
                        <p:par>
                          <p:cTn id="46" fill="hold">
                            <p:stCondLst>
                              <p:cond delay="11500"/>
                            </p:stCondLst>
                            <p:childTnLst>
                              <p:par>
                                <p:cTn id="47" presetID="27" presetClass="emph" presetSubtype="0" fill="remove" grpId="0" nodeType="afterEffect">
                                  <p:stCondLst>
                                    <p:cond delay="1000"/>
                                  </p:stCondLst>
                                  <p:childTnLst>
                                    <p:animClr clrSpc="rgb" dir="cw">
                                      <p:cBhvr override="childStyle">
                                        <p:cTn id="48" dur="500" autoRev="1" fill="remove"/>
                                        <p:tgtEl>
                                          <p:spTgt spid="6"/>
                                        </p:tgtEl>
                                        <p:attrNameLst>
                                          <p:attrName>style.color</p:attrName>
                                        </p:attrNameLst>
                                      </p:cBhvr>
                                      <p:to>
                                        <a:schemeClr val="bg1"/>
                                      </p:to>
                                    </p:animClr>
                                    <p:animClr clrSpc="rgb" dir="cw">
                                      <p:cBhvr>
                                        <p:cTn id="49" dur="500" autoRev="1" fill="remove"/>
                                        <p:tgtEl>
                                          <p:spTgt spid="6"/>
                                        </p:tgtEl>
                                        <p:attrNameLst>
                                          <p:attrName>fillcolor</p:attrName>
                                        </p:attrNameLst>
                                      </p:cBhvr>
                                      <p:to>
                                        <a:schemeClr val="bg1"/>
                                      </p:to>
                                    </p:animClr>
                                    <p:set>
                                      <p:cBhvr>
                                        <p:cTn id="50" dur="500" autoRev="1" fill="remove"/>
                                        <p:tgtEl>
                                          <p:spTgt spid="6"/>
                                        </p:tgtEl>
                                        <p:attrNameLst>
                                          <p:attrName>fill.type</p:attrName>
                                        </p:attrNameLst>
                                      </p:cBhvr>
                                      <p:to>
                                        <p:strVal val="solid"/>
                                      </p:to>
                                    </p:set>
                                    <p:set>
                                      <p:cBhvr>
                                        <p:cTn id="51" dur="500" autoRev="1" fill="remove"/>
                                        <p:tgtEl>
                                          <p:spTgt spid="6"/>
                                        </p:tgtEl>
                                        <p:attrNameLst>
                                          <p:attrName>fill.on</p:attrName>
                                        </p:attrNameLst>
                                      </p:cBhvr>
                                      <p:to>
                                        <p:strVal val="true"/>
                                      </p:to>
                                    </p:set>
                                  </p:childTnLst>
                                </p:cTn>
                              </p:par>
                            </p:childTnLst>
                          </p:cTn>
                        </p:par>
                        <p:par>
                          <p:cTn id="52" fill="hold">
                            <p:stCondLst>
                              <p:cond delay="13500"/>
                            </p:stCondLst>
                            <p:childTnLst>
                              <p:par>
                                <p:cTn id="53" presetID="6" presetClass="emph" presetSubtype="0" fill="remove" grpId="0" nodeType="afterEffect">
                                  <p:stCondLst>
                                    <p:cond delay="500"/>
                                  </p:stCondLst>
                                  <p:childTnLst>
                                    <p:animScale>
                                      <p:cBhvr>
                                        <p:cTn id="54" dur="1000" fill="hold"/>
                                        <p:tgtEl>
                                          <p:spTgt spid="11"/>
                                        </p:tgtEl>
                                      </p:cBhvr>
                                      <p:by x="150000" y="150000"/>
                                    </p:animScale>
                                  </p:childTnLst>
                                </p:cTn>
                              </p:par>
                            </p:childTnLst>
                          </p:cTn>
                        </p:par>
                        <p:par>
                          <p:cTn id="55" fill="hold">
                            <p:stCondLst>
                              <p:cond delay="15000"/>
                            </p:stCondLst>
                            <p:childTnLst>
                              <p:par>
                                <p:cTn id="56" presetID="6" presetClass="emph" presetSubtype="0" fill="remove" grpId="0" nodeType="afterEffect">
                                  <p:stCondLst>
                                    <p:cond delay="0"/>
                                  </p:stCondLst>
                                  <p:childTnLst>
                                    <p:animScale>
                                      <p:cBhvr>
                                        <p:cTn id="57" dur="1000" fill="hold"/>
                                        <p:tgtEl>
                                          <p:spTgt spid="12"/>
                                        </p:tgtEl>
                                      </p:cBhvr>
                                      <p:by x="150000" y="150000"/>
                                    </p:animScale>
                                  </p:childTnLst>
                                </p:cTn>
                              </p:par>
                            </p:childTnLst>
                          </p:cTn>
                        </p:par>
                        <p:par>
                          <p:cTn id="58" fill="hold">
                            <p:stCondLst>
                              <p:cond delay="16000"/>
                            </p:stCondLst>
                            <p:childTnLst>
                              <p:par>
                                <p:cTn id="59" presetID="6" presetClass="emph" presetSubtype="0" fill="remove" grpId="1" nodeType="afterEffect">
                                  <p:stCondLst>
                                    <p:cond delay="0"/>
                                  </p:stCondLst>
                                  <p:childTnLst>
                                    <p:animScale>
                                      <p:cBhvr>
                                        <p:cTn id="60" dur="1000" fill="hold"/>
                                        <p:tgtEl>
                                          <p:spTgt spid="13"/>
                                        </p:tgtEl>
                                      </p:cBhvr>
                                      <p:by x="150000" y="150000"/>
                                    </p:animScale>
                                  </p:childTnLst>
                                </p:cTn>
                              </p:par>
                            </p:childTnLst>
                          </p:cTn>
                        </p:par>
                        <p:par>
                          <p:cTn id="61" fill="hold">
                            <p:stCondLst>
                              <p:cond delay="17000"/>
                            </p:stCondLst>
                            <p:childTnLst>
                              <p:par>
                                <p:cTn id="62" presetID="3" presetClass="entr" presetSubtype="1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blinds(horizontal)">
                                      <p:cBhvr>
                                        <p:cTn id="64" dur="500"/>
                                        <p:tgtEl>
                                          <p:spTgt spid="2"/>
                                        </p:tgtEl>
                                      </p:cBhvr>
                                    </p:animEffect>
                                  </p:childTnLst>
                                </p:cTn>
                              </p:par>
                            </p:childTnLst>
                          </p:cTn>
                        </p:par>
                        <p:par>
                          <p:cTn id="65" fill="hold">
                            <p:stCondLst>
                              <p:cond delay="17500"/>
                            </p:stCondLst>
                            <p:childTnLst>
                              <p:par>
                                <p:cTn id="66" presetID="1" presetClass="entr" presetSubtype="0" fill="hold" grpId="0" nodeType="afterEffect">
                                  <p:stCondLst>
                                    <p:cond delay="100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8"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3" grpId="0"/>
      <p:bldP spid="13" grpId="1"/>
      <p:bldP spid="3" grpId="0"/>
      <p:bldP spid="12" grpId="0"/>
      <p:bldP spid="6" grpId="0" animBg="1"/>
      <p:bldP spid="10" grpId="0" animBg="1"/>
      <p:bldP spid="16" grpId="0" animBg="1"/>
      <p:bldP spid="7"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FE914-339D-45C5-921D-B7C556844560}"/>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00A35680-FED4-6315-E215-CCBB6503C16C}"/>
              </a:ext>
            </a:extLst>
          </p:cNvPr>
          <p:cNvSpPr/>
          <p:nvPr/>
        </p:nvSpPr>
        <p:spPr>
          <a:xfrm>
            <a:off x="8132192" y="80169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FC680B3-63FB-E22E-2DA9-C7CA3014632B}"/>
              </a:ext>
            </a:extLst>
          </p:cNvPr>
          <p:cNvSpPr/>
          <p:nvPr/>
        </p:nvSpPr>
        <p:spPr>
          <a:xfrm>
            <a:off x="7283641" y="8051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A1E999C-0F95-9D91-4AB4-44CF3F21319A}"/>
              </a:ext>
            </a:extLst>
          </p:cNvPr>
          <p:cNvSpPr txBox="1"/>
          <p:nvPr/>
        </p:nvSpPr>
        <p:spPr>
          <a:xfrm>
            <a:off x="4796271" y="540984"/>
            <a:ext cx="761999" cy="2400657"/>
          </a:xfrm>
          <a:prstGeom prst="rect">
            <a:avLst/>
          </a:prstGeom>
          <a:noFill/>
        </p:spPr>
        <p:txBody>
          <a:bodyPr wrap="square" rtlCol="0">
            <a:spAutoFit/>
          </a:bodyPr>
          <a:lstStyle/>
          <a:p>
            <a:r>
              <a:rPr lang="en-US" sz="15000" dirty="0"/>
              <a:t>6</a:t>
            </a:r>
          </a:p>
        </p:txBody>
      </p:sp>
      <p:sp>
        <p:nvSpPr>
          <p:cNvPr id="13" name="TextBox 12">
            <a:extLst>
              <a:ext uri="{FF2B5EF4-FFF2-40B4-BE49-F238E27FC236}">
                <a16:creationId xmlns:a16="http://schemas.microsoft.com/office/drawing/2014/main" id="{30B3209E-04E9-21A6-DB16-971EC896A895}"/>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E2FCAAFF-EF80-7256-B93D-B382DF20FD60}"/>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34E3C93-950A-7E53-C7A4-4C89C22F62C7}"/>
              </a:ext>
            </a:extLst>
          </p:cNvPr>
          <p:cNvSpPr txBox="1"/>
          <p:nvPr/>
        </p:nvSpPr>
        <p:spPr>
          <a:xfrm>
            <a:off x="4912302" y="4668975"/>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EDBF4DC5-A63B-C387-6848-64362AA5090E}"/>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83C1542-D296-AA27-901B-5662496C1D18}"/>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283214E-051A-0A7A-6A27-0038BED42C22}"/>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7505EECA-EB21-A999-13BE-058290279CC6}"/>
              </a:ext>
            </a:extLst>
          </p:cNvPr>
          <p:cNvSpPr/>
          <p:nvPr/>
        </p:nvSpPr>
        <p:spPr>
          <a:xfrm>
            <a:off x="7298720" y="144717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0653F130-F868-02F4-413C-EAF31D72C6DA}"/>
              </a:ext>
            </a:extLst>
          </p:cNvPr>
          <p:cNvSpPr/>
          <p:nvPr/>
        </p:nvSpPr>
        <p:spPr>
          <a:xfrm>
            <a:off x="8135835" y="1444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0785615-6F39-AA05-A599-0A1AFA893FAE}"/>
              </a:ext>
            </a:extLst>
          </p:cNvPr>
          <p:cNvSpPr/>
          <p:nvPr/>
        </p:nvSpPr>
        <p:spPr>
          <a:xfrm>
            <a:off x="7290742" y="208039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9C1299E-B7A0-ADA3-2B5E-31400DA5BFAE}"/>
              </a:ext>
            </a:extLst>
          </p:cNvPr>
          <p:cNvSpPr/>
          <p:nvPr/>
        </p:nvSpPr>
        <p:spPr>
          <a:xfrm>
            <a:off x="8132192" y="20836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DE4FA4BD-FA2E-BF73-7D0C-DD27D89C07A8}"/>
              </a:ext>
            </a:extLst>
          </p:cNvPr>
          <p:cNvSpPr/>
          <p:nvPr/>
        </p:nvSpPr>
        <p:spPr>
          <a:xfrm>
            <a:off x="7674992" y="356640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Audio 28">
            <a:extLst>
              <a:ext uri="{FF2B5EF4-FFF2-40B4-BE49-F238E27FC236}">
                <a16:creationId xmlns:a16="http://schemas.microsoft.com/office/drawing/2014/main" id="{8D8CF2F3-4993-C766-BBC6-FDBF909068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9326482"/>
      </p:ext>
    </p:extLst>
  </p:cSld>
  <p:clrMapOvr>
    <a:masterClrMapping/>
  </p:clrMapOvr>
  <mc:AlternateContent xmlns:mc="http://schemas.openxmlformats.org/markup-compatibility/2006" xmlns:p14="http://schemas.microsoft.com/office/powerpoint/2010/main">
    <mc:Choice Requires="p14">
      <p:transition spd="slow" p14:dur="2000" advClick="0" advTm="16064"/>
    </mc:Choice>
    <mc:Fallback xmlns="">
      <p:transition spd="slow" advClick="0" advTm="1606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4"/>
                                        </p:tgtEl>
                                        <p:attrNameLst>
                                          <p:attrName>style.color</p:attrName>
                                        </p:attrNameLst>
                                      </p:cBhvr>
                                      <p:to>
                                        <a:schemeClr val="bg1"/>
                                      </p:to>
                                    </p:animClr>
                                    <p:animClr clrSpc="rgb" dir="cw">
                                      <p:cBhvr>
                                        <p:cTn id="41" dur="500" autoRev="1" fill="remove"/>
                                        <p:tgtEl>
                                          <p:spTgt spid="14"/>
                                        </p:tgtEl>
                                        <p:attrNameLst>
                                          <p:attrName>fillcolor</p:attrName>
                                        </p:attrNameLst>
                                      </p:cBhvr>
                                      <p:to>
                                        <a:schemeClr val="bg1"/>
                                      </p:to>
                                    </p:animClr>
                                    <p:set>
                                      <p:cBhvr>
                                        <p:cTn id="42" dur="500" autoRev="1" fill="remove"/>
                                        <p:tgtEl>
                                          <p:spTgt spid="14"/>
                                        </p:tgtEl>
                                        <p:attrNameLst>
                                          <p:attrName>fill.type</p:attrName>
                                        </p:attrNameLst>
                                      </p:cBhvr>
                                      <p:to>
                                        <p:strVal val="solid"/>
                                      </p:to>
                                    </p:set>
                                    <p:set>
                                      <p:cBhvr>
                                        <p:cTn id="43" dur="500" autoRev="1" fill="remove"/>
                                        <p:tgtEl>
                                          <p:spTgt spid="14"/>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15"/>
                                        </p:tgtEl>
                                        <p:attrNameLst>
                                          <p:attrName>style.color</p:attrName>
                                        </p:attrNameLst>
                                      </p:cBhvr>
                                      <p:to>
                                        <a:schemeClr val="bg1"/>
                                      </p:to>
                                    </p:animClr>
                                    <p:animClr clrSpc="rgb" dir="cw">
                                      <p:cBhvr>
                                        <p:cTn id="47" dur="500" autoRev="1" fill="remove"/>
                                        <p:tgtEl>
                                          <p:spTgt spid="15"/>
                                        </p:tgtEl>
                                        <p:attrNameLst>
                                          <p:attrName>fillcolor</p:attrName>
                                        </p:attrNameLst>
                                      </p:cBhvr>
                                      <p:to>
                                        <a:schemeClr val="bg1"/>
                                      </p:to>
                                    </p:animClr>
                                    <p:set>
                                      <p:cBhvr>
                                        <p:cTn id="48" dur="500" autoRev="1" fill="remove"/>
                                        <p:tgtEl>
                                          <p:spTgt spid="15"/>
                                        </p:tgtEl>
                                        <p:attrNameLst>
                                          <p:attrName>fill.type</p:attrName>
                                        </p:attrNameLst>
                                      </p:cBhvr>
                                      <p:to>
                                        <p:strVal val="solid"/>
                                      </p:to>
                                    </p:set>
                                    <p:set>
                                      <p:cBhvr>
                                        <p:cTn id="49" dur="500" autoRev="1" fill="remove"/>
                                        <p:tgtEl>
                                          <p:spTgt spid="15"/>
                                        </p:tgtEl>
                                        <p:attrNameLst>
                                          <p:attrName>fill.on</p:attrName>
                                        </p:attrNameLst>
                                      </p:cBhvr>
                                      <p:to>
                                        <p:strVal val="true"/>
                                      </p:to>
                                    </p:set>
                                  </p:childTnLst>
                                </p:cTn>
                              </p:par>
                            </p:childTnLst>
                          </p:cTn>
                        </p:par>
                        <p:par>
                          <p:cTn id="50" fill="hold">
                            <p:stCondLst>
                              <p:cond delay="9500"/>
                            </p:stCondLst>
                            <p:childTnLst>
                              <p:par>
                                <p:cTn id="51" presetID="6" presetClass="emph" presetSubtype="0" fill="remove" grpId="1" nodeType="afterEffect">
                                  <p:stCondLst>
                                    <p:cond delay="500"/>
                                  </p:stCondLst>
                                  <p:childTnLst>
                                    <p:animScale>
                                      <p:cBhvr>
                                        <p:cTn id="52" dur="1000" fill="hold"/>
                                        <p:tgtEl>
                                          <p:spTgt spid="11"/>
                                        </p:tgtEl>
                                      </p:cBhvr>
                                      <p:by x="150000" y="150000"/>
                                    </p:animScale>
                                  </p:childTnLst>
                                </p:cTn>
                              </p:par>
                            </p:childTnLst>
                          </p:cTn>
                        </p:par>
                        <p:par>
                          <p:cTn id="53" fill="hold">
                            <p:stCondLst>
                              <p:cond delay="11000"/>
                            </p:stCondLst>
                            <p:childTnLst>
                              <p:par>
                                <p:cTn id="54" presetID="6" presetClass="emph" presetSubtype="0" fill="remove" grpId="0" nodeType="afterEffect">
                                  <p:stCondLst>
                                    <p:cond delay="0"/>
                                  </p:stCondLst>
                                  <p:childTnLst>
                                    <p:animScale>
                                      <p:cBhvr>
                                        <p:cTn id="55" dur="1000" fill="hold"/>
                                        <p:tgtEl>
                                          <p:spTgt spid="12"/>
                                        </p:tgtEl>
                                      </p:cBhvr>
                                      <p:by x="150000" y="150000"/>
                                    </p:animScale>
                                  </p:childTnLst>
                                </p:cTn>
                              </p:par>
                            </p:childTnLst>
                          </p:cTn>
                        </p:par>
                        <p:par>
                          <p:cTn id="56" fill="hold">
                            <p:stCondLst>
                              <p:cond delay="12000"/>
                            </p:stCondLst>
                            <p:childTnLst>
                              <p:par>
                                <p:cTn id="57" presetID="6" presetClass="emph" presetSubtype="0" fill="remove" grpId="0" nodeType="afterEffect">
                                  <p:stCondLst>
                                    <p:cond delay="0"/>
                                  </p:stCondLst>
                                  <p:childTnLst>
                                    <p:animScale>
                                      <p:cBhvr>
                                        <p:cTn id="58" dur="1000" fill="hold"/>
                                        <p:tgtEl>
                                          <p:spTgt spid="13"/>
                                        </p:tgtEl>
                                      </p:cBhvr>
                                      <p:by x="150000" y="150000"/>
                                    </p:animScale>
                                  </p:childTnLst>
                                </p:cTn>
                              </p:par>
                            </p:childTnLst>
                          </p:cTn>
                        </p:par>
                        <p:par>
                          <p:cTn id="59" fill="hold">
                            <p:stCondLst>
                              <p:cond delay="13000"/>
                            </p:stCondLst>
                            <p:childTnLst>
                              <p:par>
                                <p:cTn id="60" presetID="3" presetClass="entr" presetSubtype="1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blinds(horizontal)">
                                      <p:cBhvr>
                                        <p:cTn id="62" dur="500"/>
                                        <p:tgtEl>
                                          <p:spTgt spid="2"/>
                                        </p:tgtEl>
                                      </p:cBhvr>
                                    </p:animEffect>
                                  </p:childTnLst>
                                </p:cTn>
                              </p:par>
                            </p:childTnLst>
                          </p:cTn>
                        </p:par>
                        <p:par>
                          <p:cTn id="63" fill="hold">
                            <p:stCondLst>
                              <p:cond delay="13500"/>
                            </p:stCondLst>
                            <p:childTnLst>
                              <p:par>
                                <p:cTn id="64" presetID="1" presetClass="entr" presetSubtype="0" fill="hold" grpId="0" nodeType="afterEffect">
                                  <p:stCondLst>
                                    <p:cond delay="1000"/>
                                  </p:stCondLst>
                                  <p:childTnLst>
                                    <p:set>
                                      <p:cBhvr>
                                        <p:cTn id="6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6" fill="hold" display="0">
                  <p:stCondLst>
                    <p:cond delay="indefinite"/>
                  </p:stCondLst>
                  <p:endCondLst>
                    <p:cond evt="onStopAudio" delay="0">
                      <p:tgtEl>
                        <p:sldTgt/>
                      </p:tgtEl>
                    </p:cond>
                  </p:endCondLst>
                </p:cTn>
                <p:tgtEl>
                  <p:spTgt spid="29"/>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198459"/>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C8566-414B-27C3-6BA6-4AD3B1E23F6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E4C6FC78-4B04-C815-BDD4-A90B3E1A139B}"/>
              </a:ext>
            </a:extLst>
          </p:cNvPr>
          <p:cNvSpPr/>
          <p:nvPr/>
        </p:nvSpPr>
        <p:spPr>
          <a:xfrm>
            <a:off x="7225585"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64D0D1D-D79E-22E7-9DE1-0220F3A2AE64}"/>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603B452-FED2-E0A1-E2FE-73F7EE86F6C7}"/>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AF36E654-9427-53EC-FAA3-4463E15EADC9}"/>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D95BAA57-0C68-CD94-82D5-990AA3DC003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9DE0056-68B0-207B-E8E0-5A62EA235098}"/>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820EF6B3-E3A7-5E3A-0BC5-56777BC2FCC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CE296CCF-0DD6-B3FB-5C33-2D82FA6AB1A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AA1B20D-A9E0-4287-48D2-A9FD67F2224A}"/>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E5DFC5D5-F132-CD68-93A9-7531ACFF957C}"/>
              </a:ext>
            </a:extLst>
          </p:cNvPr>
          <p:cNvSpPr/>
          <p:nvPr/>
        </p:nvSpPr>
        <p:spPr>
          <a:xfrm>
            <a:off x="8124399"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4B4ED19-F491-F6A9-997A-A69F2D80AE5E}"/>
              </a:ext>
            </a:extLst>
          </p:cNvPr>
          <p:cNvSpPr/>
          <p:nvPr/>
        </p:nvSpPr>
        <p:spPr>
          <a:xfrm>
            <a:off x="7225585" y="40503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DF4F8B0-21C0-0A37-6E3F-DCAC6703FC34}"/>
              </a:ext>
            </a:extLst>
          </p:cNvPr>
          <p:cNvSpPr/>
          <p:nvPr/>
        </p:nvSpPr>
        <p:spPr>
          <a:xfrm>
            <a:off x="8146480" y="404855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4D8A5C4F-2793-A47A-A46E-C584CA6F12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5802325"/>
      </p:ext>
    </p:extLst>
  </p:cSld>
  <p:clrMapOvr>
    <a:masterClrMapping/>
  </p:clrMapOvr>
  <mc:AlternateContent xmlns:mc="http://schemas.openxmlformats.org/markup-compatibility/2006" xmlns:p14="http://schemas.microsoft.com/office/powerpoint/2010/main">
    <mc:Choice Requires="p14">
      <p:transition spd="slow" p14:dur="2000" advClick="0" advTm="16309"/>
    </mc:Choice>
    <mc:Fallback xmlns="">
      <p:transition spd="slow" advClick="0" advTm="16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6" presetClass="emph" presetSubtype="0" fill="remove" grpId="0" nodeType="afterEffect">
                                  <p:stCondLst>
                                    <p:cond delay="500"/>
                                  </p:stCondLst>
                                  <p:childTnLst>
                                    <p:animScale>
                                      <p:cBhvr>
                                        <p:cTn id="42" dur="1000" fill="hold"/>
                                        <p:tgtEl>
                                          <p:spTgt spid="11"/>
                                        </p:tgtEl>
                                      </p:cBhvr>
                                      <p:by x="150000" y="150000"/>
                                    </p:animScale>
                                  </p:childTnLst>
                                </p:cTn>
                              </p:par>
                            </p:childTnLst>
                          </p:cTn>
                        </p:par>
                        <p:par>
                          <p:cTn id="43" fill="hold">
                            <p:stCondLst>
                              <p:cond delay="11000"/>
                            </p:stCondLst>
                            <p:childTnLst>
                              <p:par>
                                <p:cTn id="44" presetID="6" presetClass="emph" presetSubtype="0" fill="remove" grpId="0" nodeType="afterEffect">
                                  <p:stCondLst>
                                    <p:cond delay="0"/>
                                  </p:stCondLst>
                                  <p:childTnLst>
                                    <p:animScale>
                                      <p:cBhvr>
                                        <p:cTn id="45" dur="1000" fill="hold"/>
                                        <p:tgtEl>
                                          <p:spTgt spid="12"/>
                                        </p:tgtEl>
                                      </p:cBhvr>
                                      <p:by x="150000" y="150000"/>
                                    </p:animScale>
                                  </p:childTnLst>
                                </p:cTn>
                              </p:par>
                            </p:childTnLst>
                          </p:cTn>
                        </p:par>
                        <p:par>
                          <p:cTn id="46" fill="hold">
                            <p:stCondLst>
                              <p:cond delay="12000"/>
                            </p:stCondLst>
                            <p:childTnLst>
                              <p:par>
                                <p:cTn id="47" presetID="6" presetClass="emph" presetSubtype="0" fill="remove" grpId="1" nodeType="afterEffect">
                                  <p:stCondLst>
                                    <p:cond delay="0"/>
                                  </p:stCondLst>
                                  <p:childTnLst>
                                    <p:animScale>
                                      <p:cBhvr>
                                        <p:cTn id="48" dur="1000" fill="hold"/>
                                        <p:tgtEl>
                                          <p:spTgt spid="13"/>
                                        </p:tgtEl>
                                      </p:cBhvr>
                                      <p:by x="150000" y="150000"/>
                                    </p:animScale>
                                  </p:childTnLst>
                                </p:cTn>
                              </p:par>
                            </p:childTnLst>
                          </p:cTn>
                        </p:par>
                        <p:par>
                          <p:cTn id="49" fill="hold">
                            <p:stCondLst>
                              <p:cond delay="13000"/>
                            </p:stCondLst>
                            <p:childTnLst>
                              <p:par>
                                <p:cTn id="50" presetID="3" presetClass="entr" presetSubtype="1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par>
                          <p:cTn id="53" fill="hold">
                            <p:stCondLst>
                              <p:cond delay="13500"/>
                            </p:stCondLst>
                            <p:childTnLst>
                              <p:par>
                                <p:cTn id="54" presetID="1" presetClass="entr" presetSubtype="0" fill="hold" grpId="0" nodeType="afterEffect">
                                  <p:stCondLst>
                                    <p:cond delay="1000"/>
                                  </p:stCondLst>
                                  <p:childTnLst>
                                    <p:set>
                                      <p:cBhvr>
                                        <p:cTn id="5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6"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3D0BB-FACA-182B-7771-9AC6901D77C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5DD70A3F-86AE-69A5-B3D6-F0EE91DD03CC}"/>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3E7240D-8E0C-4870-01E4-C5208376FA41}"/>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9EF2696-3D58-44B1-AB9A-FDD42A8D6E26}"/>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42E40BE3-3E7D-66E9-AE82-BD1013944727}"/>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9198461A-31F7-DDAE-B1CC-FF5C52CCF80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5B4F8C-A4EB-16D1-4E53-CD8BDB571C21}"/>
              </a:ext>
            </a:extLst>
          </p:cNvPr>
          <p:cNvSpPr txBox="1"/>
          <p:nvPr/>
        </p:nvSpPr>
        <p:spPr>
          <a:xfrm>
            <a:off x="4796271"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4DFC1613-A1DE-E767-104E-C8FD98112D6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B32726B4-93E1-AA9D-1A58-00F2A39F810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58FB8443-AF68-B6D7-B638-0D02EBF14F15}"/>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09D8B3EC-B1B6-A753-31D6-EAD173273157}"/>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7F3B39D-5057-8DFB-6CF7-6C9F7CF752BE}"/>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F55E522-E1AF-DBEE-F97A-C7D76E980AB2}"/>
              </a:ext>
            </a:extLst>
          </p:cNvPr>
          <p:cNvSpPr/>
          <p:nvPr/>
        </p:nvSpPr>
        <p:spPr>
          <a:xfrm>
            <a:off x="7223893"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2D7F0C9-17DD-3FC1-156D-C7C115EEA3CF}"/>
              </a:ext>
            </a:extLst>
          </p:cNvPr>
          <p:cNvSpPr/>
          <p:nvPr/>
        </p:nvSpPr>
        <p:spPr>
          <a:xfrm>
            <a:off x="8280662" y="402937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Audio 31">
            <a:extLst>
              <a:ext uri="{FF2B5EF4-FFF2-40B4-BE49-F238E27FC236}">
                <a16:creationId xmlns:a16="http://schemas.microsoft.com/office/drawing/2014/main" id="{AE4EB0EB-BA99-DE85-2710-A62969729C7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8995063"/>
      </p:ext>
    </p:extLst>
  </p:cSld>
  <p:clrMapOvr>
    <a:masterClrMapping/>
  </p:clrMapOvr>
  <mc:AlternateContent xmlns:mc="http://schemas.openxmlformats.org/markup-compatibility/2006" xmlns:p14="http://schemas.microsoft.com/office/powerpoint/2010/main">
    <mc:Choice Requires="p14">
      <p:transition spd="slow" p14:dur="2000" advClick="0" advTm="18030"/>
    </mc:Choice>
    <mc:Fallback xmlns="">
      <p:transition spd="slow" advClick="0" advTm="180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14"/>
                                        </p:tgtEl>
                                        <p:attrNameLst>
                                          <p:attrName>style.color</p:attrName>
                                        </p:attrNameLst>
                                      </p:cBhvr>
                                      <p:to>
                                        <a:schemeClr val="bg1"/>
                                      </p:to>
                                    </p:animClr>
                                    <p:animClr clrSpc="rgb" dir="cw">
                                      <p:cBhvr>
                                        <p:cTn id="43" dur="500" autoRev="1" fill="remove"/>
                                        <p:tgtEl>
                                          <p:spTgt spid="14"/>
                                        </p:tgtEl>
                                        <p:attrNameLst>
                                          <p:attrName>fillcolor</p:attrName>
                                        </p:attrNameLst>
                                      </p:cBhvr>
                                      <p:to>
                                        <a:schemeClr val="bg1"/>
                                      </p:to>
                                    </p:animClr>
                                    <p:set>
                                      <p:cBhvr>
                                        <p:cTn id="44" dur="500" autoRev="1" fill="remove"/>
                                        <p:tgtEl>
                                          <p:spTgt spid="14"/>
                                        </p:tgtEl>
                                        <p:attrNameLst>
                                          <p:attrName>fill.type</p:attrName>
                                        </p:attrNameLst>
                                      </p:cBhvr>
                                      <p:to>
                                        <p:strVal val="solid"/>
                                      </p:to>
                                    </p:set>
                                    <p:set>
                                      <p:cBhvr>
                                        <p:cTn id="45" dur="500" autoRev="1" fill="remove"/>
                                        <p:tgtEl>
                                          <p:spTgt spid="14"/>
                                        </p:tgtEl>
                                        <p:attrNameLst>
                                          <p:attrName>fill.on</p:attrName>
                                        </p:attrNameLst>
                                      </p:cBhvr>
                                      <p:to>
                                        <p:strVal val="true"/>
                                      </p:to>
                                    </p:set>
                                  </p:childTnLst>
                                </p:cTn>
                              </p:par>
                            </p:childTnLst>
                          </p:cTn>
                        </p:par>
                        <p:par>
                          <p:cTn id="46" fill="hold">
                            <p:stCondLst>
                              <p:cond delay="11500"/>
                            </p:stCondLst>
                            <p:childTnLst>
                              <p:par>
                                <p:cTn id="47" presetID="6" presetClass="emph" presetSubtype="0" fill="remove" grpId="1" nodeType="afterEffect">
                                  <p:stCondLst>
                                    <p:cond delay="500"/>
                                  </p:stCondLst>
                                  <p:childTnLst>
                                    <p:animScale>
                                      <p:cBhvr>
                                        <p:cTn id="48" dur="1000" fill="hold"/>
                                        <p:tgtEl>
                                          <p:spTgt spid="11"/>
                                        </p:tgtEl>
                                      </p:cBhvr>
                                      <p:by x="150000" y="150000"/>
                                    </p:animScale>
                                  </p:childTnLst>
                                </p:cTn>
                              </p:par>
                            </p:childTnLst>
                          </p:cTn>
                        </p:par>
                        <p:par>
                          <p:cTn id="49" fill="hold">
                            <p:stCondLst>
                              <p:cond delay="13000"/>
                            </p:stCondLst>
                            <p:childTnLst>
                              <p:par>
                                <p:cTn id="50" presetID="6" presetClass="emph" presetSubtype="0" fill="remove" grpId="0" nodeType="afterEffect">
                                  <p:stCondLst>
                                    <p:cond delay="0"/>
                                  </p:stCondLst>
                                  <p:childTnLst>
                                    <p:animScale>
                                      <p:cBhvr>
                                        <p:cTn id="51" dur="1000" fill="hold"/>
                                        <p:tgtEl>
                                          <p:spTgt spid="12"/>
                                        </p:tgtEl>
                                      </p:cBhvr>
                                      <p:by x="150000" y="150000"/>
                                    </p:animScale>
                                  </p:childTnLst>
                                </p:cTn>
                              </p:par>
                            </p:childTnLst>
                          </p:cTn>
                        </p:par>
                        <p:par>
                          <p:cTn id="52" fill="hold">
                            <p:stCondLst>
                              <p:cond delay="14000"/>
                            </p:stCondLst>
                            <p:childTnLst>
                              <p:par>
                                <p:cTn id="53" presetID="6" presetClass="emph" presetSubtype="0" fill="remove" grpId="0" nodeType="afterEffect">
                                  <p:stCondLst>
                                    <p:cond delay="0"/>
                                  </p:stCondLst>
                                  <p:childTnLst>
                                    <p:animScale>
                                      <p:cBhvr>
                                        <p:cTn id="54" dur="1000" fill="hold"/>
                                        <p:tgtEl>
                                          <p:spTgt spid="13"/>
                                        </p:tgtEl>
                                      </p:cBhvr>
                                      <p:by x="150000" y="150000"/>
                                    </p:animScale>
                                  </p:childTnLst>
                                </p:cTn>
                              </p:par>
                            </p:childTnLst>
                          </p:cTn>
                        </p:par>
                        <p:par>
                          <p:cTn id="55" fill="hold">
                            <p:stCondLst>
                              <p:cond delay="15000"/>
                            </p:stCondLst>
                            <p:childTnLst>
                              <p:par>
                                <p:cTn id="56" presetID="3"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linds(horizontal)">
                                      <p:cBhvr>
                                        <p:cTn id="58" dur="500"/>
                                        <p:tgtEl>
                                          <p:spTgt spid="2"/>
                                        </p:tgtEl>
                                      </p:cBhvr>
                                    </p:animEffect>
                                  </p:childTnLst>
                                </p:cTn>
                              </p:par>
                            </p:childTnLst>
                          </p:cTn>
                        </p:par>
                        <p:par>
                          <p:cTn id="59" fill="hold">
                            <p:stCondLst>
                              <p:cond delay="15500"/>
                            </p:stCondLst>
                            <p:childTnLst>
                              <p:par>
                                <p:cTn id="60" presetID="1" presetClass="entr" presetSubtype="0" fill="hold" grpId="0" nodeType="afterEffect">
                                  <p:stCondLst>
                                    <p:cond delay="100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32"/>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51C2A-4289-AA53-2B87-03D932670017}"/>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4FA83D31-253A-8DB8-AC4C-9159D5A130E1}"/>
              </a:ext>
            </a:extLst>
          </p:cNvPr>
          <p:cNvSpPr/>
          <p:nvPr/>
        </p:nvSpPr>
        <p:spPr>
          <a:xfrm>
            <a:off x="8157569" y="3981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2C917F2-5877-D6A1-C195-2973C48F982D}"/>
              </a:ext>
            </a:extLst>
          </p:cNvPr>
          <p:cNvSpPr/>
          <p:nvPr/>
        </p:nvSpPr>
        <p:spPr>
          <a:xfrm>
            <a:off x="7278339"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90C6400-9534-B980-7C75-144464E2AC6E}"/>
              </a:ext>
            </a:extLst>
          </p:cNvPr>
          <p:cNvSpPr txBox="1"/>
          <p:nvPr/>
        </p:nvSpPr>
        <p:spPr>
          <a:xfrm>
            <a:off x="4796271" y="540984"/>
            <a:ext cx="761999" cy="2400657"/>
          </a:xfrm>
          <a:prstGeom prst="rect">
            <a:avLst/>
          </a:prstGeom>
          <a:noFill/>
        </p:spPr>
        <p:txBody>
          <a:bodyPr wrap="square" rtlCol="0">
            <a:spAutoFit/>
          </a:bodyPr>
          <a:lstStyle/>
          <a:p>
            <a:r>
              <a:rPr lang="en-US" sz="15000" dirty="0"/>
              <a:t>0</a:t>
            </a:r>
          </a:p>
        </p:txBody>
      </p:sp>
      <p:sp>
        <p:nvSpPr>
          <p:cNvPr id="13" name="TextBox 12">
            <a:extLst>
              <a:ext uri="{FF2B5EF4-FFF2-40B4-BE49-F238E27FC236}">
                <a16:creationId xmlns:a16="http://schemas.microsoft.com/office/drawing/2014/main" id="{81E22794-8E01-E969-6044-37A97D93D18D}"/>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92364DFD-0748-394A-56E8-3D62056DDA15}"/>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ACFD35E-296E-0281-AD56-559D7AB2502A}"/>
              </a:ext>
            </a:extLst>
          </p:cNvPr>
          <p:cNvSpPr txBox="1"/>
          <p:nvPr/>
        </p:nvSpPr>
        <p:spPr>
          <a:xfrm>
            <a:off x="4819650" y="4711780"/>
            <a:ext cx="1477240" cy="2400657"/>
          </a:xfrm>
          <a:prstGeom prst="rect">
            <a:avLst/>
          </a:prstGeom>
          <a:noFill/>
        </p:spPr>
        <p:txBody>
          <a:bodyPr wrap="square">
            <a:spAutoFit/>
          </a:bodyPr>
          <a:lstStyle/>
          <a:p>
            <a:r>
              <a:rPr lang="en-US" sz="15000" dirty="0"/>
              <a:t>2</a:t>
            </a:r>
          </a:p>
        </p:txBody>
      </p:sp>
      <p:sp>
        <p:nvSpPr>
          <p:cNvPr id="12" name="TextBox 11">
            <a:extLst>
              <a:ext uri="{FF2B5EF4-FFF2-40B4-BE49-F238E27FC236}">
                <a16:creationId xmlns:a16="http://schemas.microsoft.com/office/drawing/2014/main" id="{9547C41B-37C2-F980-090D-32769385A59F}"/>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DE383F27-60E0-5A2E-5D1C-E175AD6F8ACA}"/>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8E15736-8EC8-9B0C-FB61-1BB7F1176B27}"/>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pic>
        <p:nvPicPr>
          <p:cNvPr id="23" name="Audio 22">
            <a:extLst>
              <a:ext uri="{FF2B5EF4-FFF2-40B4-BE49-F238E27FC236}">
                <a16:creationId xmlns:a16="http://schemas.microsoft.com/office/drawing/2014/main" id="{CF2E9765-0578-D309-8A14-49946AC1951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265992"/>
      </p:ext>
    </p:extLst>
  </p:cSld>
  <p:clrMapOvr>
    <a:masterClrMapping/>
  </p:clrMapOvr>
  <mc:AlternateContent xmlns:mc="http://schemas.openxmlformats.org/markup-compatibility/2006" xmlns:p14="http://schemas.microsoft.com/office/powerpoint/2010/main">
    <mc:Choice Requires="p14">
      <p:transition spd="slow" p14:dur="2000" advClick="0" advTm="13895"/>
    </mc:Choice>
    <mc:Fallback xmlns="">
      <p:transition spd="slow" advClick="0" advTm="138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childTnLst>
                          </p:cTn>
                        </p:par>
                        <p:par>
                          <p:cTn id="24" fill="hold">
                            <p:stCondLst>
                              <p:cond delay="7500"/>
                            </p:stCondLst>
                            <p:childTnLst>
                              <p:par>
                                <p:cTn id="25" presetID="6" presetClass="emph" presetSubtype="0" fill="remove" grpId="0" nodeType="afterEffect">
                                  <p:stCondLst>
                                    <p:cond delay="500"/>
                                  </p:stCondLst>
                                  <p:childTnLst>
                                    <p:animScale>
                                      <p:cBhvr>
                                        <p:cTn id="26" dur="1000" fill="hold"/>
                                        <p:tgtEl>
                                          <p:spTgt spid="11"/>
                                        </p:tgtEl>
                                      </p:cBhvr>
                                      <p:by x="150000" y="150000"/>
                                    </p:animScale>
                                  </p:childTnLst>
                                </p:cTn>
                              </p:par>
                            </p:childTnLst>
                          </p:cTn>
                        </p:par>
                        <p:par>
                          <p:cTn id="27" fill="hold">
                            <p:stCondLst>
                              <p:cond delay="9000"/>
                            </p:stCondLst>
                            <p:childTnLst>
                              <p:par>
                                <p:cTn id="28" presetID="6" presetClass="emph" presetSubtype="0" fill="remove" grpId="0" nodeType="afterEffect">
                                  <p:stCondLst>
                                    <p:cond delay="0"/>
                                  </p:stCondLst>
                                  <p:childTnLst>
                                    <p:animScale>
                                      <p:cBhvr>
                                        <p:cTn id="29" dur="1000" fill="hold"/>
                                        <p:tgtEl>
                                          <p:spTgt spid="12"/>
                                        </p:tgtEl>
                                      </p:cBhvr>
                                      <p:by x="150000" y="150000"/>
                                    </p:animScale>
                                  </p:childTnLst>
                                </p:cTn>
                              </p:par>
                            </p:childTnLst>
                          </p:cTn>
                        </p:par>
                        <p:par>
                          <p:cTn id="30" fill="hold">
                            <p:stCondLst>
                              <p:cond delay="10000"/>
                            </p:stCondLst>
                            <p:childTnLst>
                              <p:par>
                                <p:cTn id="31" presetID="6" presetClass="emph" presetSubtype="0" fill="remove" grpId="1" nodeType="afterEffect">
                                  <p:stCondLst>
                                    <p:cond delay="0"/>
                                  </p:stCondLst>
                                  <p:childTnLst>
                                    <p:animScale>
                                      <p:cBhvr>
                                        <p:cTn id="32" dur="1000" fill="hold"/>
                                        <p:tgtEl>
                                          <p:spTgt spid="13"/>
                                        </p:tgtEl>
                                      </p:cBhvr>
                                      <p:by x="150000" y="150000"/>
                                    </p:animScale>
                                  </p:childTnLst>
                                </p:cTn>
                              </p:par>
                            </p:childTnLst>
                          </p:cTn>
                        </p:par>
                        <p:par>
                          <p:cTn id="33" fill="hold">
                            <p:stCondLst>
                              <p:cond delay="11000"/>
                            </p:stCondLst>
                            <p:childTnLst>
                              <p:par>
                                <p:cTn id="34" presetID="3" presetClass="entr" presetSubtype="1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childTnLst>
                          </p:cTn>
                        </p:par>
                        <p:par>
                          <p:cTn id="37" fill="hold">
                            <p:stCondLst>
                              <p:cond delay="11500"/>
                            </p:stCondLst>
                            <p:childTnLst>
                              <p:par>
                                <p:cTn id="38" presetID="1" presetClass="entr" presetSubtype="0" fill="hold" grpId="0" nodeType="afterEffect">
                                  <p:stCondLst>
                                    <p:cond delay="1000"/>
                                  </p:stCondLst>
                                  <p:childTnLst>
                                    <p:set>
                                      <p:cBhvr>
                                        <p:cTn id="3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3"/>
                </p:tgtEl>
              </p:cMediaNode>
            </p:audio>
          </p:childTnLst>
        </p:cTn>
      </p:par>
    </p:tnLst>
    <p:bldLst>
      <p:bldP spid="5" grpId="0" animBg="1"/>
      <p:bldP spid="8" grpId="0" animBg="1"/>
      <p:bldP spid="11" grpId="0"/>
      <p:bldP spid="13" grpId="0"/>
      <p:bldP spid="13" grpId="1"/>
      <p:bldP spid="3"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TotalTime>
  <Words>120</Words>
  <Application>Microsoft Office PowerPoint</Application>
  <PresentationFormat>Widescreen</PresentationFormat>
  <Paragraphs>62</Paragraphs>
  <Slides>17</Slides>
  <Notes>0</Notes>
  <HiddenSlides>0</HiddenSlides>
  <MMClips>16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Aptos Display</vt:lpstr>
      <vt:lpstr>Arial</vt:lpstr>
      <vt:lpstr>Times New Roman</vt:lpstr>
      <vt:lpstr>Office Theme</vt:lpstr>
      <vt:lpstr>Dot Number Total  Lesson 16 - Count Up from the Bigger Number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2025-08-10T19:15:32Z</dcterms:created>
  <dcterms:modified xsi:type="dcterms:W3CDTF">2025-08-13T05:00:14Z</dcterms:modified>
</cp:coreProperties>
</file>