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264" r:id="rId4"/>
    <p:sldId id="263" r:id="rId5"/>
    <p:sldId id="265" r:id="rId6"/>
    <p:sldId id="266" r:id="rId7"/>
    <p:sldId id="309" r:id="rId8"/>
    <p:sldId id="310" r:id="rId9"/>
    <p:sldId id="311" r:id="rId10"/>
    <p:sldId id="312"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09"/>
    <p:restoredTop sz="91429"/>
  </p:normalViewPr>
  <p:slideViewPr>
    <p:cSldViewPr snapToGrid="0">
      <p:cViewPr varScale="1">
        <p:scale>
          <a:sx n="41" d="100"/>
          <a:sy n="41" d="100"/>
        </p:scale>
        <p:origin x="91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8BA65-CF6A-A148-AFDB-675FA12710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A0F7943-5E3D-3DAA-F0E3-96E826E8ED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B69C334-783E-6F4C-BA11-5CD8BFD0FE8A}"/>
              </a:ext>
            </a:extLst>
          </p:cNvPr>
          <p:cNvSpPr>
            <a:spLocks noGrp="1"/>
          </p:cNvSpPr>
          <p:nvPr>
            <p:ph type="dt" sz="half" idx="10"/>
          </p:nvPr>
        </p:nvSpPr>
        <p:spPr/>
        <p:txBody>
          <a:bodyPr/>
          <a:lstStyle/>
          <a:p>
            <a:fld id="{73E1EE6B-2D32-A44D-B604-B8400E423CF5}" type="datetimeFigureOut">
              <a:rPr lang="en-US" smtClean="0"/>
              <a:t>8/11/25</a:t>
            </a:fld>
            <a:endParaRPr lang="en-US"/>
          </a:p>
        </p:txBody>
      </p:sp>
      <p:sp>
        <p:nvSpPr>
          <p:cNvPr id="5" name="Footer Placeholder 4">
            <a:extLst>
              <a:ext uri="{FF2B5EF4-FFF2-40B4-BE49-F238E27FC236}">
                <a16:creationId xmlns:a16="http://schemas.microsoft.com/office/drawing/2014/main" id="{F94F975D-64AB-416B-3355-1C3652D34E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F00AFE-2D9F-92B0-9E33-59797CACA446}"/>
              </a:ext>
            </a:extLst>
          </p:cNvPr>
          <p:cNvSpPr>
            <a:spLocks noGrp="1"/>
          </p:cNvSpPr>
          <p:nvPr>
            <p:ph type="sldNum" sz="quarter" idx="12"/>
          </p:nvPr>
        </p:nvSpPr>
        <p:spPr/>
        <p:txBody>
          <a:bodyPr/>
          <a:lstStyle/>
          <a:p>
            <a:fld id="{A8AF7B09-521E-CA4A-9A0A-54669969AF9C}" type="slidenum">
              <a:rPr lang="en-US" smtClean="0"/>
              <a:t>‹#›</a:t>
            </a:fld>
            <a:endParaRPr lang="en-US"/>
          </a:p>
        </p:txBody>
      </p:sp>
    </p:spTree>
    <p:extLst>
      <p:ext uri="{BB962C8B-B14F-4D97-AF65-F5344CB8AC3E}">
        <p14:creationId xmlns:p14="http://schemas.microsoft.com/office/powerpoint/2010/main" val="3561896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FC6F4-23BD-3AE3-DA24-01A952518C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E0525F6-B91D-00CF-E119-8AE2944A4B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AEFAFD-3B88-6B73-0759-7D98DBF8B2BD}"/>
              </a:ext>
            </a:extLst>
          </p:cNvPr>
          <p:cNvSpPr>
            <a:spLocks noGrp="1"/>
          </p:cNvSpPr>
          <p:nvPr>
            <p:ph type="dt" sz="half" idx="10"/>
          </p:nvPr>
        </p:nvSpPr>
        <p:spPr/>
        <p:txBody>
          <a:bodyPr/>
          <a:lstStyle/>
          <a:p>
            <a:fld id="{73E1EE6B-2D32-A44D-B604-B8400E423CF5}" type="datetimeFigureOut">
              <a:rPr lang="en-US" smtClean="0"/>
              <a:t>8/11/25</a:t>
            </a:fld>
            <a:endParaRPr lang="en-US"/>
          </a:p>
        </p:txBody>
      </p:sp>
      <p:sp>
        <p:nvSpPr>
          <p:cNvPr id="5" name="Footer Placeholder 4">
            <a:extLst>
              <a:ext uri="{FF2B5EF4-FFF2-40B4-BE49-F238E27FC236}">
                <a16:creationId xmlns:a16="http://schemas.microsoft.com/office/drawing/2014/main" id="{248E9938-EB40-D05E-B5EB-82996A3BF9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17B964-5963-1707-36D9-F3B97C157F2B}"/>
              </a:ext>
            </a:extLst>
          </p:cNvPr>
          <p:cNvSpPr>
            <a:spLocks noGrp="1"/>
          </p:cNvSpPr>
          <p:nvPr>
            <p:ph type="sldNum" sz="quarter" idx="12"/>
          </p:nvPr>
        </p:nvSpPr>
        <p:spPr/>
        <p:txBody>
          <a:bodyPr/>
          <a:lstStyle/>
          <a:p>
            <a:fld id="{A8AF7B09-521E-CA4A-9A0A-54669969AF9C}" type="slidenum">
              <a:rPr lang="en-US" smtClean="0"/>
              <a:t>‹#›</a:t>
            </a:fld>
            <a:endParaRPr lang="en-US"/>
          </a:p>
        </p:txBody>
      </p:sp>
    </p:spTree>
    <p:extLst>
      <p:ext uri="{BB962C8B-B14F-4D97-AF65-F5344CB8AC3E}">
        <p14:creationId xmlns:p14="http://schemas.microsoft.com/office/powerpoint/2010/main" val="1532336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74B4725-B376-89D5-14C9-96B9CEB317F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0290368-2044-5048-86A5-D8CC415F8A1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FDFBDE-77AC-3D15-29F6-6C0C15FACCB0}"/>
              </a:ext>
            </a:extLst>
          </p:cNvPr>
          <p:cNvSpPr>
            <a:spLocks noGrp="1"/>
          </p:cNvSpPr>
          <p:nvPr>
            <p:ph type="dt" sz="half" idx="10"/>
          </p:nvPr>
        </p:nvSpPr>
        <p:spPr/>
        <p:txBody>
          <a:bodyPr/>
          <a:lstStyle/>
          <a:p>
            <a:fld id="{73E1EE6B-2D32-A44D-B604-B8400E423CF5}" type="datetimeFigureOut">
              <a:rPr lang="en-US" smtClean="0"/>
              <a:t>8/11/25</a:t>
            </a:fld>
            <a:endParaRPr lang="en-US"/>
          </a:p>
        </p:txBody>
      </p:sp>
      <p:sp>
        <p:nvSpPr>
          <p:cNvPr id="5" name="Footer Placeholder 4">
            <a:extLst>
              <a:ext uri="{FF2B5EF4-FFF2-40B4-BE49-F238E27FC236}">
                <a16:creationId xmlns:a16="http://schemas.microsoft.com/office/drawing/2014/main" id="{8C3C3AEE-A499-8CB6-725B-45048B96D0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8B6322-BCBF-19F6-BAB4-A5D086D4DB29}"/>
              </a:ext>
            </a:extLst>
          </p:cNvPr>
          <p:cNvSpPr>
            <a:spLocks noGrp="1"/>
          </p:cNvSpPr>
          <p:nvPr>
            <p:ph type="sldNum" sz="quarter" idx="12"/>
          </p:nvPr>
        </p:nvSpPr>
        <p:spPr/>
        <p:txBody>
          <a:bodyPr/>
          <a:lstStyle/>
          <a:p>
            <a:fld id="{A8AF7B09-521E-CA4A-9A0A-54669969AF9C}" type="slidenum">
              <a:rPr lang="en-US" smtClean="0"/>
              <a:t>‹#›</a:t>
            </a:fld>
            <a:endParaRPr lang="en-US"/>
          </a:p>
        </p:txBody>
      </p:sp>
    </p:spTree>
    <p:extLst>
      <p:ext uri="{BB962C8B-B14F-4D97-AF65-F5344CB8AC3E}">
        <p14:creationId xmlns:p14="http://schemas.microsoft.com/office/powerpoint/2010/main" val="954745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25126-DBA9-E101-8339-12AA0D91B3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21CF1C-52CD-34C8-59F8-00F86AEC1B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4C94E7-A1B7-F201-44E8-4970C6F01F08}"/>
              </a:ext>
            </a:extLst>
          </p:cNvPr>
          <p:cNvSpPr>
            <a:spLocks noGrp="1"/>
          </p:cNvSpPr>
          <p:nvPr>
            <p:ph type="dt" sz="half" idx="10"/>
          </p:nvPr>
        </p:nvSpPr>
        <p:spPr/>
        <p:txBody>
          <a:bodyPr/>
          <a:lstStyle/>
          <a:p>
            <a:fld id="{73E1EE6B-2D32-A44D-B604-B8400E423CF5}" type="datetimeFigureOut">
              <a:rPr lang="en-US" smtClean="0"/>
              <a:t>8/11/25</a:t>
            </a:fld>
            <a:endParaRPr lang="en-US"/>
          </a:p>
        </p:txBody>
      </p:sp>
      <p:sp>
        <p:nvSpPr>
          <p:cNvPr id="5" name="Footer Placeholder 4">
            <a:extLst>
              <a:ext uri="{FF2B5EF4-FFF2-40B4-BE49-F238E27FC236}">
                <a16:creationId xmlns:a16="http://schemas.microsoft.com/office/drawing/2014/main" id="{A4A52314-8B05-0351-DDFF-17973B6E7F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5E6834-BD8E-CE64-CDD1-09530EAEFCA0}"/>
              </a:ext>
            </a:extLst>
          </p:cNvPr>
          <p:cNvSpPr>
            <a:spLocks noGrp="1"/>
          </p:cNvSpPr>
          <p:nvPr>
            <p:ph type="sldNum" sz="quarter" idx="12"/>
          </p:nvPr>
        </p:nvSpPr>
        <p:spPr/>
        <p:txBody>
          <a:bodyPr/>
          <a:lstStyle/>
          <a:p>
            <a:fld id="{A8AF7B09-521E-CA4A-9A0A-54669969AF9C}" type="slidenum">
              <a:rPr lang="en-US" smtClean="0"/>
              <a:t>‹#›</a:t>
            </a:fld>
            <a:endParaRPr lang="en-US"/>
          </a:p>
        </p:txBody>
      </p:sp>
    </p:spTree>
    <p:extLst>
      <p:ext uri="{BB962C8B-B14F-4D97-AF65-F5344CB8AC3E}">
        <p14:creationId xmlns:p14="http://schemas.microsoft.com/office/powerpoint/2010/main" val="3682504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B3E2C-0EB4-7166-7057-AAF5A22601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B98AA3F-3E7F-69C1-2C8A-8A3F9E3947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2F79948-0DEC-4240-92B8-168B376BD1A5}"/>
              </a:ext>
            </a:extLst>
          </p:cNvPr>
          <p:cNvSpPr>
            <a:spLocks noGrp="1"/>
          </p:cNvSpPr>
          <p:nvPr>
            <p:ph type="dt" sz="half" idx="10"/>
          </p:nvPr>
        </p:nvSpPr>
        <p:spPr/>
        <p:txBody>
          <a:bodyPr/>
          <a:lstStyle/>
          <a:p>
            <a:fld id="{73E1EE6B-2D32-A44D-B604-B8400E423CF5}" type="datetimeFigureOut">
              <a:rPr lang="en-US" smtClean="0"/>
              <a:t>8/11/25</a:t>
            </a:fld>
            <a:endParaRPr lang="en-US"/>
          </a:p>
        </p:txBody>
      </p:sp>
      <p:sp>
        <p:nvSpPr>
          <p:cNvPr id="5" name="Footer Placeholder 4">
            <a:extLst>
              <a:ext uri="{FF2B5EF4-FFF2-40B4-BE49-F238E27FC236}">
                <a16:creationId xmlns:a16="http://schemas.microsoft.com/office/drawing/2014/main" id="{2AF5F607-CAB4-C684-54E0-0634989046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35A563-5CF3-6262-0E6C-22875B8400F0}"/>
              </a:ext>
            </a:extLst>
          </p:cNvPr>
          <p:cNvSpPr>
            <a:spLocks noGrp="1"/>
          </p:cNvSpPr>
          <p:nvPr>
            <p:ph type="sldNum" sz="quarter" idx="12"/>
          </p:nvPr>
        </p:nvSpPr>
        <p:spPr/>
        <p:txBody>
          <a:bodyPr/>
          <a:lstStyle/>
          <a:p>
            <a:fld id="{A8AF7B09-521E-CA4A-9A0A-54669969AF9C}" type="slidenum">
              <a:rPr lang="en-US" smtClean="0"/>
              <a:t>‹#›</a:t>
            </a:fld>
            <a:endParaRPr lang="en-US"/>
          </a:p>
        </p:txBody>
      </p:sp>
    </p:spTree>
    <p:extLst>
      <p:ext uri="{BB962C8B-B14F-4D97-AF65-F5344CB8AC3E}">
        <p14:creationId xmlns:p14="http://schemas.microsoft.com/office/powerpoint/2010/main" val="3850627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486ED-5588-C8F7-A3E0-77600E9898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83E833-7DAC-3C65-FB15-3F32C946B4C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3774F5-78FC-79AE-A189-251E00F5D6F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165572D-4A56-B556-7DC1-2D0667B327D8}"/>
              </a:ext>
            </a:extLst>
          </p:cNvPr>
          <p:cNvSpPr>
            <a:spLocks noGrp="1"/>
          </p:cNvSpPr>
          <p:nvPr>
            <p:ph type="dt" sz="half" idx="10"/>
          </p:nvPr>
        </p:nvSpPr>
        <p:spPr/>
        <p:txBody>
          <a:bodyPr/>
          <a:lstStyle/>
          <a:p>
            <a:fld id="{73E1EE6B-2D32-A44D-B604-B8400E423CF5}" type="datetimeFigureOut">
              <a:rPr lang="en-US" smtClean="0"/>
              <a:t>8/11/25</a:t>
            </a:fld>
            <a:endParaRPr lang="en-US"/>
          </a:p>
        </p:txBody>
      </p:sp>
      <p:sp>
        <p:nvSpPr>
          <p:cNvPr id="6" name="Footer Placeholder 5">
            <a:extLst>
              <a:ext uri="{FF2B5EF4-FFF2-40B4-BE49-F238E27FC236}">
                <a16:creationId xmlns:a16="http://schemas.microsoft.com/office/drawing/2014/main" id="{08D59949-0DA0-6F00-3480-7850F7B246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36079E-2C2D-321E-98EB-1FA886A8E808}"/>
              </a:ext>
            </a:extLst>
          </p:cNvPr>
          <p:cNvSpPr>
            <a:spLocks noGrp="1"/>
          </p:cNvSpPr>
          <p:nvPr>
            <p:ph type="sldNum" sz="quarter" idx="12"/>
          </p:nvPr>
        </p:nvSpPr>
        <p:spPr/>
        <p:txBody>
          <a:bodyPr/>
          <a:lstStyle/>
          <a:p>
            <a:fld id="{A8AF7B09-521E-CA4A-9A0A-54669969AF9C}" type="slidenum">
              <a:rPr lang="en-US" smtClean="0"/>
              <a:t>‹#›</a:t>
            </a:fld>
            <a:endParaRPr lang="en-US"/>
          </a:p>
        </p:txBody>
      </p:sp>
    </p:spTree>
    <p:extLst>
      <p:ext uri="{BB962C8B-B14F-4D97-AF65-F5344CB8AC3E}">
        <p14:creationId xmlns:p14="http://schemas.microsoft.com/office/powerpoint/2010/main" val="3925810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71D47-D912-91DF-B540-1BB4971130D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AAE566A-F34F-8F88-823B-6EA5601E2DA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64A8007-DE00-62E2-05B3-E9768EC7C8F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FBE8694-7063-ABC2-D603-B045417999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3F8090-BB79-1099-5D64-3999077C620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570EA6E-F3E8-9ED3-3588-26738982B565}"/>
              </a:ext>
            </a:extLst>
          </p:cNvPr>
          <p:cNvSpPr>
            <a:spLocks noGrp="1"/>
          </p:cNvSpPr>
          <p:nvPr>
            <p:ph type="dt" sz="half" idx="10"/>
          </p:nvPr>
        </p:nvSpPr>
        <p:spPr/>
        <p:txBody>
          <a:bodyPr/>
          <a:lstStyle/>
          <a:p>
            <a:fld id="{73E1EE6B-2D32-A44D-B604-B8400E423CF5}" type="datetimeFigureOut">
              <a:rPr lang="en-US" smtClean="0"/>
              <a:t>8/11/25</a:t>
            </a:fld>
            <a:endParaRPr lang="en-US"/>
          </a:p>
        </p:txBody>
      </p:sp>
      <p:sp>
        <p:nvSpPr>
          <p:cNvPr id="8" name="Footer Placeholder 7">
            <a:extLst>
              <a:ext uri="{FF2B5EF4-FFF2-40B4-BE49-F238E27FC236}">
                <a16:creationId xmlns:a16="http://schemas.microsoft.com/office/drawing/2014/main" id="{73276EE7-B95D-3C10-A66A-AA5B737DAFC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DA44B12-B87E-5453-EA83-4718940F2883}"/>
              </a:ext>
            </a:extLst>
          </p:cNvPr>
          <p:cNvSpPr>
            <a:spLocks noGrp="1"/>
          </p:cNvSpPr>
          <p:nvPr>
            <p:ph type="sldNum" sz="quarter" idx="12"/>
          </p:nvPr>
        </p:nvSpPr>
        <p:spPr/>
        <p:txBody>
          <a:bodyPr/>
          <a:lstStyle/>
          <a:p>
            <a:fld id="{A8AF7B09-521E-CA4A-9A0A-54669969AF9C}" type="slidenum">
              <a:rPr lang="en-US" smtClean="0"/>
              <a:t>‹#›</a:t>
            </a:fld>
            <a:endParaRPr lang="en-US"/>
          </a:p>
        </p:txBody>
      </p:sp>
    </p:spTree>
    <p:extLst>
      <p:ext uri="{BB962C8B-B14F-4D97-AF65-F5344CB8AC3E}">
        <p14:creationId xmlns:p14="http://schemas.microsoft.com/office/powerpoint/2010/main" val="39028297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6AE57-367D-BAC8-0211-B38A6ED6969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2AB48B7-C11E-CAB5-CDAF-E791FA0EE52C}"/>
              </a:ext>
            </a:extLst>
          </p:cNvPr>
          <p:cNvSpPr>
            <a:spLocks noGrp="1"/>
          </p:cNvSpPr>
          <p:nvPr>
            <p:ph type="dt" sz="half" idx="10"/>
          </p:nvPr>
        </p:nvSpPr>
        <p:spPr/>
        <p:txBody>
          <a:bodyPr/>
          <a:lstStyle/>
          <a:p>
            <a:fld id="{73E1EE6B-2D32-A44D-B604-B8400E423CF5}" type="datetimeFigureOut">
              <a:rPr lang="en-US" smtClean="0"/>
              <a:t>8/11/25</a:t>
            </a:fld>
            <a:endParaRPr lang="en-US"/>
          </a:p>
        </p:txBody>
      </p:sp>
      <p:sp>
        <p:nvSpPr>
          <p:cNvPr id="4" name="Footer Placeholder 3">
            <a:extLst>
              <a:ext uri="{FF2B5EF4-FFF2-40B4-BE49-F238E27FC236}">
                <a16:creationId xmlns:a16="http://schemas.microsoft.com/office/drawing/2014/main" id="{CDCCC1B7-620D-5196-E114-7AF6BD969AF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DEAA1B3-716B-36F2-FCF9-21B6D9D5FD7D}"/>
              </a:ext>
            </a:extLst>
          </p:cNvPr>
          <p:cNvSpPr>
            <a:spLocks noGrp="1"/>
          </p:cNvSpPr>
          <p:nvPr>
            <p:ph type="sldNum" sz="quarter" idx="12"/>
          </p:nvPr>
        </p:nvSpPr>
        <p:spPr/>
        <p:txBody>
          <a:bodyPr/>
          <a:lstStyle/>
          <a:p>
            <a:fld id="{A8AF7B09-521E-CA4A-9A0A-54669969AF9C}" type="slidenum">
              <a:rPr lang="en-US" smtClean="0"/>
              <a:t>‹#›</a:t>
            </a:fld>
            <a:endParaRPr lang="en-US"/>
          </a:p>
        </p:txBody>
      </p:sp>
    </p:spTree>
    <p:extLst>
      <p:ext uri="{BB962C8B-B14F-4D97-AF65-F5344CB8AC3E}">
        <p14:creationId xmlns:p14="http://schemas.microsoft.com/office/powerpoint/2010/main" val="1055246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DBFAF9E-1FCF-CAC8-2BFB-3185F06CDFAE}"/>
              </a:ext>
            </a:extLst>
          </p:cNvPr>
          <p:cNvSpPr>
            <a:spLocks noGrp="1"/>
          </p:cNvSpPr>
          <p:nvPr>
            <p:ph type="dt" sz="half" idx="10"/>
          </p:nvPr>
        </p:nvSpPr>
        <p:spPr/>
        <p:txBody>
          <a:bodyPr/>
          <a:lstStyle/>
          <a:p>
            <a:fld id="{73E1EE6B-2D32-A44D-B604-B8400E423CF5}" type="datetimeFigureOut">
              <a:rPr lang="en-US" smtClean="0"/>
              <a:t>8/11/25</a:t>
            </a:fld>
            <a:endParaRPr lang="en-US"/>
          </a:p>
        </p:txBody>
      </p:sp>
      <p:sp>
        <p:nvSpPr>
          <p:cNvPr id="3" name="Footer Placeholder 2">
            <a:extLst>
              <a:ext uri="{FF2B5EF4-FFF2-40B4-BE49-F238E27FC236}">
                <a16:creationId xmlns:a16="http://schemas.microsoft.com/office/drawing/2014/main" id="{5E67AA4E-EDFA-398B-F279-6ACF27C0EE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A9F816-F5F6-AA2A-960F-9141FE3B0579}"/>
              </a:ext>
            </a:extLst>
          </p:cNvPr>
          <p:cNvSpPr>
            <a:spLocks noGrp="1"/>
          </p:cNvSpPr>
          <p:nvPr>
            <p:ph type="sldNum" sz="quarter" idx="12"/>
          </p:nvPr>
        </p:nvSpPr>
        <p:spPr/>
        <p:txBody>
          <a:bodyPr/>
          <a:lstStyle/>
          <a:p>
            <a:fld id="{A8AF7B09-521E-CA4A-9A0A-54669969AF9C}" type="slidenum">
              <a:rPr lang="en-US" smtClean="0"/>
              <a:t>‹#›</a:t>
            </a:fld>
            <a:endParaRPr lang="en-US"/>
          </a:p>
        </p:txBody>
      </p:sp>
    </p:spTree>
    <p:extLst>
      <p:ext uri="{BB962C8B-B14F-4D97-AF65-F5344CB8AC3E}">
        <p14:creationId xmlns:p14="http://schemas.microsoft.com/office/powerpoint/2010/main" val="1181828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6D273-DCF5-4155-9AED-66A5952EB5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03835E2-749C-6384-D6E6-F7DAEB6456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031BA7-3E03-FCB8-AA0E-4600668273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CEABF8-794C-C578-673A-877ED2E430A7}"/>
              </a:ext>
            </a:extLst>
          </p:cNvPr>
          <p:cNvSpPr>
            <a:spLocks noGrp="1"/>
          </p:cNvSpPr>
          <p:nvPr>
            <p:ph type="dt" sz="half" idx="10"/>
          </p:nvPr>
        </p:nvSpPr>
        <p:spPr/>
        <p:txBody>
          <a:bodyPr/>
          <a:lstStyle/>
          <a:p>
            <a:fld id="{73E1EE6B-2D32-A44D-B604-B8400E423CF5}" type="datetimeFigureOut">
              <a:rPr lang="en-US" smtClean="0"/>
              <a:t>8/11/25</a:t>
            </a:fld>
            <a:endParaRPr lang="en-US"/>
          </a:p>
        </p:txBody>
      </p:sp>
      <p:sp>
        <p:nvSpPr>
          <p:cNvPr id="6" name="Footer Placeholder 5">
            <a:extLst>
              <a:ext uri="{FF2B5EF4-FFF2-40B4-BE49-F238E27FC236}">
                <a16:creationId xmlns:a16="http://schemas.microsoft.com/office/drawing/2014/main" id="{09013057-507A-EFCA-DFDE-59CD06DF49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0EAD78-ADFC-6F0F-AB46-F52889581E54}"/>
              </a:ext>
            </a:extLst>
          </p:cNvPr>
          <p:cNvSpPr>
            <a:spLocks noGrp="1"/>
          </p:cNvSpPr>
          <p:nvPr>
            <p:ph type="sldNum" sz="quarter" idx="12"/>
          </p:nvPr>
        </p:nvSpPr>
        <p:spPr/>
        <p:txBody>
          <a:bodyPr/>
          <a:lstStyle/>
          <a:p>
            <a:fld id="{A8AF7B09-521E-CA4A-9A0A-54669969AF9C}" type="slidenum">
              <a:rPr lang="en-US" smtClean="0"/>
              <a:t>‹#›</a:t>
            </a:fld>
            <a:endParaRPr lang="en-US"/>
          </a:p>
        </p:txBody>
      </p:sp>
    </p:spTree>
    <p:extLst>
      <p:ext uri="{BB962C8B-B14F-4D97-AF65-F5344CB8AC3E}">
        <p14:creationId xmlns:p14="http://schemas.microsoft.com/office/powerpoint/2010/main" val="3974988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8C11D-F5F4-24DB-FE1D-6DBC3C8916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ECBEE5E-E958-E7DB-65D6-BFB4E5BBF7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ED63A2-B751-47EB-3F13-733BEDFA4E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6102CC-39F6-BD48-B62C-9280F5B8A546}"/>
              </a:ext>
            </a:extLst>
          </p:cNvPr>
          <p:cNvSpPr>
            <a:spLocks noGrp="1"/>
          </p:cNvSpPr>
          <p:nvPr>
            <p:ph type="dt" sz="half" idx="10"/>
          </p:nvPr>
        </p:nvSpPr>
        <p:spPr/>
        <p:txBody>
          <a:bodyPr/>
          <a:lstStyle/>
          <a:p>
            <a:fld id="{73E1EE6B-2D32-A44D-B604-B8400E423CF5}" type="datetimeFigureOut">
              <a:rPr lang="en-US" smtClean="0"/>
              <a:t>8/11/25</a:t>
            </a:fld>
            <a:endParaRPr lang="en-US"/>
          </a:p>
        </p:txBody>
      </p:sp>
      <p:sp>
        <p:nvSpPr>
          <p:cNvPr id="6" name="Footer Placeholder 5">
            <a:extLst>
              <a:ext uri="{FF2B5EF4-FFF2-40B4-BE49-F238E27FC236}">
                <a16:creationId xmlns:a16="http://schemas.microsoft.com/office/drawing/2014/main" id="{A09B07AC-E78A-032A-49F1-01F2125D12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52668D-91F7-9F43-4CF3-5BBF59C3B8F4}"/>
              </a:ext>
            </a:extLst>
          </p:cNvPr>
          <p:cNvSpPr>
            <a:spLocks noGrp="1"/>
          </p:cNvSpPr>
          <p:nvPr>
            <p:ph type="sldNum" sz="quarter" idx="12"/>
          </p:nvPr>
        </p:nvSpPr>
        <p:spPr/>
        <p:txBody>
          <a:bodyPr/>
          <a:lstStyle/>
          <a:p>
            <a:fld id="{A8AF7B09-521E-CA4A-9A0A-54669969AF9C}" type="slidenum">
              <a:rPr lang="en-US" smtClean="0"/>
              <a:t>‹#›</a:t>
            </a:fld>
            <a:endParaRPr lang="en-US"/>
          </a:p>
        </p:txBody>
      </p:sp>
    </p:spTree>
    <p:extLst>
      <p:ext uri="{BB962C8B-B14F-4D97-AF65-F5344CB8AC3E}">
        <p14:creationId xmlns:p14="http://schemas.microsoft.com/office/powerpoint/2010/main" val="3138665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F0B229-8771-4402-D500-B8F39CC00B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91CADC6-2BF8-186A-F496-06DCF6205F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C033B2-BD65-D1D8-C42B-C59F68B0DB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3E1EE6B-2D32-A44D-B604-B8400E423CF5}" type="datetimeFigureOut">
              <a:rPr lang="en-US" smtClean="0"/>
              <a:t>8/11/25</a:t>
            </a:fld>
            <a:endParaRPr lang="en-US"/>
          </a:p>
        </p:txBody>
      </p:sp>
      <p:sp>
        <p:nvSpPr>
          <p:cNvPr id="5" name="Footer Placeholder 4">
            <a:extLst>
              <a:ext uri="{FF2B5EF4-FFF2-40B4-BE49-F238E27FC236}">
                <a16:creationId xmlns:a16="http://schemas.microsoft.com/office/drawing/2014/main" id="{9468E674-6C3E-731D-5777-9A9B61324C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9941C2A-7EDC-8B6A-BE7D-6254CB6B02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8AF7B09-521E-CA4A-9A0A-54669969AF9C}" type="slidenum">
              <a:rPr lang="en-US" smtClean="0"/>
              <a:t>‹#›</a:t>
            </a:fld>
            <a:endParaRPr lang="en-US"/>
          </a:p>
        </p:txBody>
      </p:sp>
    </p:spTree>
    <p:extLst>
      <p:ext uri="{BB962C8B-B14F-4D97-AF65-F5344CB8AC3E}">
        <p14:creationId xmlns:p14="http://schemas.microsoft.com/office/powerpoint/2010/main" val="6903481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365295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581255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796519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183371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100649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14988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34646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209922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201666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8619423"/>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51383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031850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154873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18835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451433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55885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71383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39429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779815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422898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9BA25E81-C80A-2EFD-7FA2-B3855AE93C93}"/>
              </a:ext>
            </a:extLst>
          </p:cNvPr>
          <p:cNvPicPr>
            <a:picLocks noChangeAspect="1"/>
          </p:cNvPicPr>
          <p:nvPr>
            <a:audioFile r:link="rId1"/>
            <p:extLst>
              <p:ext uri="{DAA4B4D4-6D71-4841-9C94-3DE7FCFB9230}">
                <p14:media xmlns:p14="http://schemas.microsoft.com/office/powerpoint/2010/main" r:embed="rId2">
                  <p14:trim end="114.820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600759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487987C9-BA3F-06AC-5767-A7EB81179860}"/>
              </a:ext>
            </a:extLst>
          </p:cNvPr>
          <p:cNvPicPr>
            <a:picLocks noChangeAspect="1"/>
          </p:cNvPicPr>
          <p:nvPr>
            <a:audioFile r:link="rId1"/>
            <p:extLst>
              <p:ext uri="{DAA4B4D4-6D71-4841-9C94-3DE7FCFB9230}">
                <p14:media xmlns:p14="http://schemas.microsoft.com/office/powerpoint/2010/main" r:embed="rId2">
                  <p14:trim end="213.0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5EEC612D-E1E0-71B4-685D-35F7446717D9}"/>
              </a:ext>
            </a:extLst>
          </p:cNvPr>
          <p:cNvPicPr>
            <a:picLocks noChangeAspect="1"/>
          </p:cNvPicPr>
          <p:nvPr>
            <a:audioFile r:link="rId1"/>
            <p:extLst>
              <p:ext uri="{DAA4B4D4-6D71-4841-9C94-3DE7FCFB9230}">
                <p14:media xmlns:p14="http://schemas.microsoft.com/office/powerpoint/2010/main" r:embed="rId2">
                  <p14:trim end="647.49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1" name="Audio 10">
            <a:extLst>
              <a:ext uri="{FF2B5EF4-FFF2-40B4-BE49-F238E27FC236}">
                <a16:creationId xmlns:a16="http://schemas.microsoft.com/office/drawing/2014/main" id="{EBCEE8E8-D347-BE94-65FF-9CF4D4331A52}"/>
              </a:ext>
            </a:extLst>
          </p:cNvPr>
          <p:cNvPicPr>
            <a:picLocks noChangeAspect="1"/>
          </p:cNvPicPr>
          <p:nvPr>
            <a:audioFile r:link="rId1"/>
            <p:extLst>
              <p:ext uri="{DAA4B4D4-6D71-4841-9C94-3DE7FCFB9230}">
                <p14:media xmlns:p14="http://schemas.microsoft.com/office/powerpoint/2010/main" r:embed="rId2">
                  <p14:trim st="159.4356" end="256.983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9</vt:lpstr>
      <vt:lpstr>PowerPoint Presentation</vt:lpstr>
      <vt:lpstr>6 + 3 9 </vt:lpstr>
      <vt:lpstr>6 + 3  </vt:lpstr>
      <vt:lpstr>8 + 2 10 </vt:lpstr>
      <vt:lpstr>8 + 2  </vt:lpstr>
      <vt:lpstr>3 + 5 8 </vt:lpstr>
      <vt:lpstr>3 + 5  </vt:lpstr>
      <vt:lpstr>2 + 2 4 </vt:lpstr>
      <vt:lpstr>2 + 2  </vt:lpstr>
      <vt:lpstr>8 + 2  </vt:lpstr>
      <vt:lpstr>3 + 5  </vt:lpstr>
      <vt:lpstr>2 + 2  </vt:lpstr>
      <vt:lpstr>6 + 3  </vt:lpstr>
      <vt:lpstr>3 + 5  </vt:lpstr>
      <vt:lpstr>2 + 2  </vt:lpstr>
      <vt:lpstr>6 + 3  </vt:lpstr>
      <vt:lpstr>8 + 2  </vt:lpstr>
      <vt:lpstr>2 + 2  </vt:lpstr>
      <vt:lpstr>6 + 3  </vt:lpstr>
      <vt:lpstr>8 + 2  </vt:lpstr>
      <vt:lpstr>3 + 5  </vt:lpstr>
      <vt:lpstr>8 + 2  </vt:lpstr>
      <vt:lpstr>3 + 5  </vt:lpstr>
      <vt:lpstr>6 + 3  </vt:lpstr>
      <vt:lpstr>2 + 2  </vt:lpstr>
      <vt:lpstr>6 + 3  </vt:lpstr>
      <vt:lpstr>8 + 2  </vt:lpstr>
      <vt:lpstr>2 + 2  </vt:lpstr>
      <vt:lpstr>3 + 5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2025-08-11T12:04:40Z</dcterms:created>
  <dcterms:modified xsi:type="dcterms:W3CDTF">2025-08-11T12:14:53Z</dcterms:modified>
</cp:coreProperties>
</file>