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15"/>
    <p:restoredTop sz="91429"/>
  </p:normalViewPr>
  <p:slideViewPr>
    <p:cSldViewPr snapToGrid="0">
      <p:cViewPr varScale="1">
        <p:scale>
          <a:sx n="41" d="100"/>
          <a:sy n="41" d="100"/>
        </p:scale>
        <p:origin x="94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F24AD-7B2C-852E-28C6-38922D6E2A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0014DE-BD23-A669-6DC9-86196F38EF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A261DC-C1E5-64E8-508F-5192560804CE}"/>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03BD3C8F-16A2-FCA2-346E-2725C6EE09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F5A76D-27A5-520C-C6C8-5EFBE36552DE}"/>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3708601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6C287-8B6C-2CE1-82CA-DF7B0B63D5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04B6D6-4DC3-220F-BD37-ADD54E7B32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4A665-AD35-65F5-75D5-E79DC443EA63}"/>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DED342FC-DD3B-19D3-D570-DB5D33E28F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074B1A-42DE-7879-51BF-D399A2C2ECC3}"/>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1391195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9FF0FF-D1B2-BB1C-99F5-D1DEED4490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537A62-AD63-E7F0-D668-E071BBD7F5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C79D15-A23F-20AD-EEB1-88008E6F3381}"/>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AED6C906-6BE8-F111-EAA9-8DFB1F4A51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42A7EF-0E95-3BFF-B0DE-738B364FAF48}"/>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1167472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5FDA-B02D-AF79-5B36-1B18875A25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787BF4-8921-9F2F-BE60-A482C841EE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A59285-8EF9-7A58-607B-9A5306112F94}"/>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09156F69-CF57-8396-35C6-40C0A294B0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7B046-A714-36B6-5277-56D6E9E87F80}"/>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350697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2B3B3-527E-F0D9-1D79-142365AEB3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7FAC525-58C1-8E27-B694-2E27F11851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7377A5-8F56-FCF2-BADC-EB0809FF40D3}"/>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A9E73114-0C74-384A-B7C1-1450AE649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901EC7-6ADF-7068-4BC8-055067B3DCCA}"/>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36055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0694F-E3F5-D857-0AFD-CFC7296D4E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D258C7-9D19-2484-9147-C5A93CBB8F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B420D3-367A-8EDB-25CA-50E91AF45F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9DCA37-ACFC-4940-AFE4-EAFB83EDCFF1}"/>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6" name="Footer Placeholder 5">
            <a:extLst>
              <a:ext uri="{FF2B5EF4-FFF2-40B4-BE49-F238E27FC236}">
                <a16:creationId xmlns:a16="http://schemas.microsoft.com/office/drawing/2014/main" id="{9A7A534A-2A9E-C367-5284-B30A418806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2110F4-28AC-6034-0D74-ECB6A3833FBA}"/>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3451028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4C27F-5DB8-40C2-88BC-A71E29B316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ED9B4A-8C2C-40EE-CC5F-CA528AD169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BDA5C8-A706-491D-79E8-9F76A7DE0E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7AA5BC-B48F-76E6-4DA6-5A51937AC1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3B4C850-02FE-CE00-1535-09F24A767B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BFCCF6-2BB5-A95D-E463-8A88B44384A7}"/>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8" name="Footer Placeholder 7">
            <a:extLst>
              <a:ext uri="{FF2B5EF4-FFF2-40B4-BE49-F238E27FC236}">
                <a16:creationId xmlns:a16="http://schemas.microsoft.com/office/drawing/2014/main" id="{26E62C59-0A8F-DE5D-3793-E451A88332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F7E3CC-709E-D1F0-6DD2-FDAED1239BA6}"/>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413920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6B7D0-91CD-0B9D-BFC2-506B1E5A7F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FE7402-CA62-E035-E0B5-0467F92E4056}"/>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4" name="Footer Placeholder 3">
            <a:extLst>
              <a:ext uri="{FF2B5EF4-FFF2-40B4-BE49-F238E27FC236}">
                <a16:creationId xmlns:a16="http://schemas.microsoft.com/office/drawing/2014/main" id="{577F1685-DA4A-14FE-74D8-CECD77CF27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7630D3-4DB5-7D08-FBEC-2FC37B659CEC}"/>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1607457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79A579-6E27-A991-AE9E-F8CC21E56D42}"/>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3" name="Footer Placeholder 2">
            <a:extLst>
              <a:ext uri="{FF2B5EF4-FFF2-40B4-BE49-F238E27FC236}">
                <a16:creationId xmlns:a16="http://schemas.microsoft.com/office/drawing/2014/main" id="{BDCA0196-4A8F-2141-3CF0-9C241BA3CA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7EC842-B6D5-B341-5F4E-16E63FFE6B26}"/>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1488443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F57D3-288E-0AD8-EA09-9A364EDD1A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500A8E9-B49D-78F7-4CCF-209BF12121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6173DB-68FD-A397-F748-A9B192248D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BF5268-AC09-5DD1-4563-82F230463B8B}"/>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6" name="Footer Placeholder 5">
            <a:extLst>
              <a:ext uri="{FF2B5EF4-FFF2-40B4-BE49-F238E27FC236}">
                <a16:creationId xmlns:a16="http://schemas.microsoft.com/office/drawing/2014/main" id="{210830D6-2FE9-1955-F95A-782CAA5879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195702-0F9C-7BB5-142C-FE24A11959D1}"/>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1994267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AC992-FE2B-E0E4-D13B-6B208E517C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EDB699-4827-AB1B-2AD5-1ADD2A0F4B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D58474-7A86-1C2C-AEA7-0164226479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A65BD4-1A87-7A8C-42B0-1D5D917C226C}"/>
              </a:ext>
            </a:extLst>
          </p:cNvPr>
          <p:cNvSpPr>
            <a:spLocks noGrp="1"/>
          </p:cNvSpPr>
          <p:nvPr>
            <p:ph type="dt" sz="half" idx="10"/>
          </p:nvPr>
        </p:nvSpPr>
        <p:spPr/>
        <p:txBody>
          <a:bodyPr/>
          <a:lstStyle/>
          <a:p>
            <a:fld id="{35101CEE-2D34-D047-A66F-F44E1042A16D}" type="datetimeFigureOut">
              <a:rPr lang="en-US" smtClean="0"/>
              <a:t>8/11/25</a:t>
            </a:fld>
            <a:endParaRPr lang="en-US"/>
          </a:p>
        </p:txBody>
      </p:sp>
      <p:sp>
        <p:nvSpPr>
          <p:cNvPr id="6" name="Footer Placeholder 5">
            <a:extLst>
              <a:ext uri="{FF2B5EF4-FFF2-40B4-BE49-F238E27FC236}">
                <a16:creationId xmlns:a16="http://schemas.microsoft.com/office/drawing/2014/main" id="{82A21C75-8C81-4D36-2DD0-F7C646FE4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C7CC80-087E-AECB-CBE4-BEBB7E6A67B0}"/>
              </a:ext>
            </a:extLst>
          </p:cNvPr>
          <p:cNvSpPr>
            <a:spLocks noGrp="1"/>
          </p:cNvSpPr>
          <p:nvPr>
            <p:ph type="sldNum" sz="quarter" idx="12"/>
          </p:nvPr>
        </p:nvSpPr>
        <p:spPr/>
        <p:txBody>
          <a:bodyPr/>
          <a:lstStyle/>
          <a:p>
            <a:fld id="{2E5C12E7-349D-9D48-9358-AE49689EF350}" type="slidenum">
              <a:rPr lang="en-US" smtClean="0"/>
              <a:t>‹#›</a:t>
            </a:fld>
            <a:endParaRPr lang="en-US"/>
          </a:p>
        </p:txBody>
      </p:sp>
    </p:spTree>
    <p:extLst>
      <p:ext uri="{BB962C8B-B14F-4D97-AF65-F5344CB8AC3E}">
        <p14:creationId xmlns:p14="http://schemas.microsoft.com/office/powerpoint/2010/main" val="504932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DB651C-7825-2322-1478-69DAA58C67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A6C684-4D22-07F5-D614-058286E3A2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3FBF72-7258-4BB7-A78D-39EE2DACA6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5101CEE-2D34-D047-A66F-F44E1042A16D}" type="datetimeFigureOut">
              <a:rPr lang="en-US" smtClean="0"/>
              <a:t>8/11/25</a:t>
            </a:fld>
            <a:endParaRPr lang="en-US"/>
          </a:p>
        </p:txBody>
      </p:sp>
      <p:sp>
        <p:nvSpPr>
          <p:cNvPr id="5" name="Footer Placeholder 4">
            <a:extLst>
              <a:ext uri="{FF2B5EF4-FFF2-40B4-BE49-F238E27FC236}">
                <a16:creationId xmlns:a16="http://schemas.microsoft.com/office/drawing/2014/main" id="{638071E1-B1C6-A35A-15D1-8F72951EFD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F510030-5048-BB57-57BA-FC9B86D7A8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E5C12E7-349D-9D48-9358-AE49689EF350}" type="slidenum">
              <a:rPr lang="en-US" smtClean="0"/>
              <a:t>‹#›</a:t>
            </a:fld>
            <a:endParaRPr lang="en-US"/>
          </a:p>
        </p:txBody>
      </p:sp>
    </p:spTree>
    <p:extLst>
      <p:ext uri="{BB962C8B-B14F-4D97-AF65-F5344CB8AC3E}">
        <p14:creationId xmlns:p14="http://schemas.microsoft.com/office/powerpoint/2010/main" val="4912497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4904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6049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51869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8571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525833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58821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88894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3296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1178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99502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619175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2977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0162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23437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94158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99787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7404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32297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92731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3CCA90A0-99D1-7EAB-5E5B-9540479F8C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91925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23</vt:lpstr>
      <vt:lpstr>PowerPoint Presentation</vt:lpstr>
      <vt:lpstr>6 + 2 8 </vt:lpstr>
      <vt:lpstr>6 + 2  </vt:lpstr>
      <vt:lpstr>4 + 6 10 </vt:lpstr>
      <vt:lpstr>4 + 6  </vt:lpstr>
      <vt:lpstr>2 + 3 5 </vt:lpstr>
      <vt:lpstr>2 + 3  </vt:lpstr>
      <vt:lpstr>4 + 4 8 </vt:lpstr>
      <vt:lpstr>4 + 4  </vt:lpstr>
      <vt:lpstr>4 + 6  </vt:lpstr>
      <vt:lpstr>2 + 3  </vt:lpstr>
      <vt:lpstr>4 + 4  </vt:lpstr>
      <vt:lpstr>6 + 2  </vt:lpstr>
      <vt:lpstr>2 + 3  </vt:lpstr>
      <vt:lpstr>4 + 4  </vt:lpstr>
      <vt:lpstr>6 + 2  </vt:lpstr>
      <vt:lpstr>4 + 6  </vt:lpstr>
      <vt:lpstr>4 + 4  </vt:lpstr>
      <vt:lpstr>6 + 2  </vt:lpstr>
      <vt:lpstr>4 + 6  </vt:lpstr>
      <vt:lpstr>2 + 3  </vt:lpstr>
      <vt:lpstr>4 + 6  </vt:lpstr>
      <vt:lpstr>2 + 3  </vt:lpstr>
      <vt:lpstr>6 + 2  </vt:lpstr>
      <vt:lpstr>4 + 4  </vt:lpstr>
      <vt:lpstr>6 + 2  </vt:lpstr>
      <vt:lpstr>4 + 6  </vt:lpstr>
      <vt:lpstr>4 + 4  </vt:lpstr>
      <vt:lpstr>2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2025-08-11T12:34:57Z</dcterms:created>
  <dcterms:modified xsi:type="dcterms:W3CDTF">2025-08-11T12:35:47Z</dcterms:modified>
</cp:coreProperties>
</file>