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261" r:id="rId4"/>
    <p:sldId id="262" r:id="rId5"/>
    <p:sldId id="264" r:id="rId6"/>
    <p:sldId id="263" r:id="rId7"/>
    <p:sldId id="265" r:id="rId8"/>
    <p:sldId id="266" r:id="rId9"/>
    <p:sldId id="309" r:id="rId10"/>
    <p:sldId id="310"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367" r:id="rId30"/>
    <p:sldId id="368" r:id="rId31"/>
    <p:sldId id="34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157"/>
    <p:restoredTop sz="91429"/>
  </p:normalViewPr>
  <p:slideViewPr>
    <p:cSldViewPr snapToGrid="0">
      <p:cViewPr varScale="1">
        <p:scale>
          <a:sx n="41" d="100"/>
          <a:sy n="41" d="100"/>
        </p:scale>
        <p:origin x="78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FAD7C-0D72-9190-F79A-0FCB14F455E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CEAB7ED-03C3-2B48-4561-31A7F58DB6C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83DAD10-AEFE-134A-C3F5-9EE6B9B28887}"/>
              </a:ext>
            </a:extLst>
          </p:cNvPr>
          <p:cNvSpPr>
            <a:spLocks noGrp="1"/>
          </p:cNvSpPr>
          <p:nvPr>
            <p:ph type="dt" sz="half" idx="10"/>
          </p:nvPr>
        </p:nvSpPr>
        <p:spPr/>
        <p:txBody>
          <a:bodyPr/>
          <a:lstStyle/>
          <a:p>
            <a:fld id="{A70BF950-8905-F842-AB34-EE09F2EB30B8}" type="datetimeFigureOut">
              <a:rPr lang="en-US" smtClean="0"/>
              <a:t>8/11/25</a:t>
            </a:fld>
            <a:endParaRPr lang="en-US"/>
          </a:p>
        </p:txBody>
      </p:sp>
      <p:sp>
        <p:nvSpPr>
          <p:cNvPr id="5" name="Footer Placeholder 4">
            <a:extLst>
              <a:ext uri="{FF2B5EF4-FFF2-40B4-BE49-F238E27FC236}">
                <a16:creationId xmlns:a16="http://schemas.microsoft.com/office/drawing/2014/main" id="{38EFDF0A-0E8C-B3A3-FC21-8FF89E10D6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79D0B2-54B4-16A4-FDF3-670228D0E49C}"/>
              </a:ext>
            </a:extLst>
          </p:cNvPr>
          <p:cNvSpPr>
            <a:spLocks noGrp="1"/>
          </p:cNvSpPr>
          <p:nvPr>
            <p:ph type="sldNum" sz="quarter" idx="12"/>
          </p:nvPr>
        </p:nvSpPr>
        <p:spPr/>
        <p:txBody>
          <a:bodyPr/>
          <a:lstStyle/>
          <a:p>
            <a:fld id="{0D61A698-5706-F842-8FD2-4C8AE3C2EB8D}" type="slidenum">
              <a:rPr lang="en-US" smtClean="0"/>
              <a:t>‹#›</a:t>
            </a:fld>
            <a:endParaRPr lang="en-US"/>
          </a:p>
        </p:txBody>
      </p:sp>
    </p:spTree>
    <p:extLst>
      <p:ext uri="{BB962C8B-B14F-4D97-AF65-F5344CB8AC3E}">
        <p14:creationId xmlns:p14="http://schemas.microsoft.com/office/powerpoint/2010/main" val="30088446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1D4C8-1866-6C67-2A9C-9DA957BF8A9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185E2CB-05F3-50CF-3BF9-7793C47563C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787E14-8365-65A4-32AC-5B46D20172EC}"/>
              </a:ext>
            </a:extLst>
          </p:cNvPr>
          <p:cNvSpPr>
            <a:spLocks noGrp="1"/>
          </p:cNvSpPr>
          <p:nvPr>
            <p:ph type="dt" sz="half" idx="10"/>
          </p:nvPr>
        </p:nvSpPr>
        <p:spPr/>
        <p:txBody>
          <a:bodyPr/>
          <a:lstStyle/>
          <a:p>
            <a:fld id="{A70BF950-8905-F842-AB34-EE09F2EB30B8}" type="datetimeFigureOut">
              <a:rPr lang="en-US" smtClean="0"/>
              <a:t>8/11/25</a:t>
            </a:fld>
            <a:endParaRPr lang="en-US"/>
          </a:p>
        </p:txBody>
      </p:sp>
      <p:sp>
        <p:nvSpPr>
          <p:cNvPr id="5" name="Footer Placeholder 4">
            <a:extLst>
              <a:ext uri="{FF2B5EF4-FFF2-40B4-BE49-F238E27FC236}">
                <a16:creationId xmlns:a16="http://schemas.microsoft.com/office/drawing/2014/main" id="{5B9BBF53-E126-397F-67CB-CA8D636BFD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EB2B53-9883-8C77-974C-AF8912B951EE}"/>
              </a:ext>
            </a:extLst>
          </p:cNvPr>
          <p:cNvSpPr>
            <a:spLocks noGrp="1"/>
          </p:cNvSpPr>
          <p:nvPr>
            <p:ph type="sldNum" sz="quarter" idx="12"/>
          </p:nvPr>
        </p:nvSpPr>
        <p:spPr/>
        <p:txBody>
          <a:bodyPr/>
          <a:lstStyle/>
          <a:p>
            <a:fld id="{0D61A698-5706-F842-8FD2-4C8AE3C2EB8D}" type="slidenum">
              <a:rPr lang="en-US" smtClean="0"/>
              <a:t>‹#›</a:t>
            </a:fld>
            <a:endParaRPr lang="en-US"/>
          </a:p>
        </p:txBody>
      </p:sp>
    </p:spTree>
    <p:extLst>
      <p:ext uri="{BB962C8B-B14F-4D97-AF65-F5344CB8AC3E}">
        <p14:creationId xmlns:p14="http://schemas.microsoft.com/office/powerpoint/2010/main" val="971744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DAD3E81-8399-ABBF-9DE7-B2004320A1E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FECCC83-2FA7-BC9E-EFDD-5409FE69B54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14B7D9-F97F-15FF-387C-B0F41FFA7762}"/>
              </a:ext>
            </a:extLst>
          </p:cNvPr>
          <p:cNvSpPr>
            <a:spLocks noGrp="1"/>
          </p:cNvSpPr>
          <p:nvPr>
            <p:ph type="dt" sz="half" idx="10"/>
          </p:nvPr>
        </p:nvSpPr>
        <p:spPr/>
        <p:txBody>
          <a:bodyPr/>
          <a:lstStyle/>
          <a:p>
            <a:fld id="{A70BF950-8905-F842-AB34-EE09F2EB30B8}" type="datetimeFigureOut">
              <a:rPr lang="en-US" smtClean="0"/>
              <a:t>8/11/25</a:t>
            </a:fld>
            <a:endParaRPr lang="en-US"/>
          </a:p>
        </p:txBody>
      </p:sp>
      <p:sp>
        <p:nvSpPr>
          <p:cNvPr id="5" name="Footer Placeholder 4">
            <a:extLst>
              <a:ext uri="{FF2B5EF4-FFF2-40B4-BE49-F238E27FC236}">
                <a16:creationId xmlns:a16="http://schemas.microsoft.com/office/drawing/2014/main" id="{2A7B6CBF-ACB4-1F36-F96A-D3BF1DCC67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0F1E6E-86E8-9825-EF63-04DC8A2F42D2}"/>
              </a:ext>
            </a:extLst>
          </p:cNvPr>
          <p:cNvSpPr>
            <a:spLocks noGrp="1"/>
          </p:cNvSpPr>
          <p:nvPr>
            <p:ph type="sldNum" sz="quarter" idx="12"/>
          </p:nvPr>
        </p:nvSpPr>
        <p:spPr/>
        <p:txBody>
          <a:bodyPr/>
          <a:lstStyle/>
          <a:p>
            <a:fld id="{0D61A698-5706-F842-8FD2-4C8AE3C2EB8D}" type="slidenum">
              <a:rPr lang="en-US" smtClean="0"/>
              <a:t>‹#›</a:t>
            </a:fld>
            <a:endParaRPr lang="en-US"/>
          </a:p>
        </p:txBody>
      </p:sp>
    </p:spTree>
    <p:extLst>
      <p:ext uri="{BB962C8B-B14F-4D97-AF65-F5344CB8AC3E}">
        <p14:creationId xmlns:p14="http://schemas.microsoft.com/office/powerpoint/2010/main" val="8844734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741CEF-A474-5F41-13BD-FA347AF38F7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7BC5C6-D054-CDE4-228C-AE000D0F4BF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0B2C89-E0D4-22B6-31E5-2464A1EDA147}"/>
              </a:ext>
            </a:extLst>
          </p:cNvPr>
          <p:cNvSpPr>
            <a:spLocks noGrp="1"/>
          </p:cNvSpPr>
          <p:nvPr>
            <p:ph type="dt" sz="half" idx="10"/>
          </p:nvPr>
        </p:nvSpPr>
        <p:spPr/>
        <p:txBody>
          <a:bodyPr/>
          <a:lstStyle/>
          <a:p>
            <a:fld id="{A70BF950-8905-F842-AB34-EE09F2EB30B8}" type="datetimeFigureOut">
              <a:rPr lang="en-US" smtClean="0"/>
              <a:t>8/11/25</a:t>
            </a:fld>
            <a:endParaRPr lang="en-US"/>
          </a:p>
        </p:txBody>
      </p:sp>
      <p:sp>
        <p:nvSpPr>
          <p:cNvPr id="5" name="Footer Placeholder 4">
            <a:extLst>
              <a:ext uri="{FF2B5EF4-FFF2-40B4-BE49-F238E27FC236}">
                <a16:creationId xmlns:a16="http://schemas.microsoft.com/office/drawing/2014/main" id="{76DFF702-013B-AE8E-C22F-D26E4FF6F5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4C6141-B995-03D0-AD67-025A2DDB7A75}"/>
              </a:ext>
            </a:extLst>
          </p:cNvPr>
          <p:cNvSpPr>
            <a:spLocks noGrp="1"/>
          </p:cNvSpPr>
          <p:nvPr>
            <p:ph type="sldNum" sz="quarter" idx="12"/>
          </p:nvPr>
        </p:nvSpPr>
        <p:spPr/>
        <p:txBody>
          <a:bodyPr/>
          <a:lstStyle/>
          <a:p>
            <a:fld id="{0D61A698-5706-F842-8FD2-4C8AE3C2EB8D}" type="slidenum">
              <a:rPr lang="en-US" smtClean="0"/>
              <a:t>‹#›</a:t>
            </a:fld>
            <a:endParaRPr lang="en-US"/>
          </a:p>
        </p:txBody>
      </p:sp>
    </p:spTree>
    <p:extLst>
      <p:ext uri="{BB962C8B-B14F-4D97-AF65-F5344CB8AC3E}">
        <p14:creationId xmlns:p14="http://schemas.microsoft.com/office/powerpoint/2010/main" val="5563718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D3907-B214-96F6-1209-38F5ED004CF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4995120-ADA0-36C7-D955-8C7E7860DF6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436B035-8E85-1F29-D0FE-895A7208C7C4}"/>
              </a:ext>
            </a:extLst>
          </p:cNvPr>
          <p:cNvSpPr>
            <a:spLocks noGrp="1"/>
          </p:cNvSpPr>
          <p:nvPr>
            <p:ph type="dt" sz="half" idx="10"/>
          </p:nvPr>
        </p:nvSpPr>
        <p:spPr/>
        <p:txBody>
          <a:bodyPr/>
          <a:lstStyle/>
          <a:p>
            <a:fld id="{A70BF950-8905-F842-AB34-EE09F2EB30B8}" type="datetimeFigureOut">
              <a:rPr lang="en-US" smtClean="0"/>
              <a:t>8/11/25</a:t>
            </a:fld>
            <a:endParaRPr lang="en-US"/>
          </a:p>
        </p:txBody>
      </p:sp>
      <p:sp>
        <p:nvSpPr>
          <p:cNvPr id="5" name="Footer Placeholder 4">
            <a:extLst>
              <a:ext uri="{FF2B5EF4-FFF2-40B4-BE49-F238E27FC236}">
                <a16:creationId xmlns:a16="http://schemas.microsoft.com/office/drawing/2014/main" id="{B2729EB8-DD22-4268-1F65-8EC0F71B5C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71CCBE-2F6E-BD1D-0576-097BE105B990}"/>
              </a:ext>
            </a:extLst>
          </p:cNvPr>
          <p:cNvSpPr>
            <a:spLocks noGrp="1"/>
          </p:cNvSpPr>
          <p:nvPr>
            <p:ph type="sldNum" sz="quarter" idx="12"/>
          </p:nvPr>
        </p:nvSpPr>
        <p:spPr/>
        <p:txBody>
          <a:bodyPr/>
          <a:lstStyle/>
          <a:p>
            <a:fld id="{0D61A698-5706-F842-8FD2-4C8AE3C2EB8D}" type="slidenum">
              <a:rPr lang="en-US" smtClean="0"/>
              <a:t>‹#›</a:t>
            </a:fld>
            <a:endParaRPr lang="en-US"/>
          </a:p>
        </p:txBody>
      </p:sp>
    </p:spTree>
    <p:extLst>
      <p:ext uri="{BB962C8B-B14F-4D97-AF65-F5344CB8AC3E}">
        <p14:creationId xmlns:p14="http://schemas.microsoft.com/office/powerpoint/2010/main" val="2779858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0DE1D-AB6B-72DB-F0F5-772CBE36EE7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8E2C1C9-A60D-7548-A0E0-1AF6AFAE79F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7DCBC36-7060-E9C0-B301-8B891920F96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24008DB-AE9F-927B-5D73-EC9C11A356D7}"/>
              </a:ext>
            </a:extLst>
          </p:cNvPr>
          <p:cNvSpPr>
            <a:spLocks noGrp="1"/>
          </p:cNvSpPr>
          <p:nvPr>
            <p:ph type="dt" sz="half" idx="10"/>
          </p:nvPr>
        </p:nvSpPr>
        <p:spPr/>
        <p:txBody>
          <a:bodyPr/>
          <a:lstStyle/>
          <a:p>
            <a:fld id="{A70BF950-8905-F842-AB34-EE09F2EB30B8}" type="datetimeFigureOut">
              <a:rPr lang="en-US" smtClean="0"/>
              <a:t>8/11/25</a:t>
            </a:fld>
            <a:endParaRPr lang="en-US"/>
          </a:p>
        </p:txBody>
      </p:sp>
      <p:sp>
        <p:nvSpPr>
          <p:cNvPr id="6" name="Footer Placeholder 5">
            <a:extLst>
              <a:ext uri="{FF2B5EF4-FFF2-40B4-BE49-F238E27FC236}">
                <a16:creationId xmlns:a16="http://schemas.microsoft.com/office/drawing/2014/main" id="{481D97BB-BEB2-2A5B-B568-0A6DACE59D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263FE9-0D07-740E-74C5-C6616041A702}"/>
              </a:ext>
            </a:extLst>
          </p:cNvPr>
          <p:cNvSpPr>
            <a:spLocks noGrp="1"/>
          </p:cNvSpPr>
          <p:nvPr>
            <p:ph type="sldNum" sz="quarter" idx="12"/>
          </p:nvPr>
        </p:nvSpPr>
        <p:spPr/>
        <p:txBody>
          <a:bodyPr/>
          <a:lstStyle/>
          <a:p>
            <a:fld id="{0D61A698-5706-F842-8FD2-4C8AE3C2EB8D}" type="slidenum">
              <a:rPr lang="en-US" smtClean="0"/>
              <a:t>‹#›</a:t>
            </a:fld>
            <a:endParaRPr lang="en-US"/>
          </a:p>
        </p:txBody>
      </p:sp>
    </p:spTree>
    <p:extLst>
      <p:ext uri="{BB962C8B-B14F-4D97-AF65-F5344CB8AC3E}">
        <p14:creationId xmlns:p14="http://schemas.microsoft.com/office/powerpoint/2010/main" val="3276690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E73D9-CCB5-9983-CC1D-04A83986151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D180262-7B54-FFDB-0382-95687DE381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B14A408-871D-C01B-C34C-9B19F32B21B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423D1C6-8993-4A77-55F7-007B814E13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BDBDF53-F5AD-D765-661B-0609515089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5A96E2F-3B00-2E90-757B-EFA52BF13856}"/>
              </a:ext>
            </a:extLst>
          </p:cNvPr>
          <p:cNvSpPr>
            <a:spLocks noGrp="1"/>
          </p:cNvSpPr>
          <p:nvPr>
            <p:ph type="dt" sz="half" idx="10"/>
          </p:nvPr>
        </p:nvSpPr>
        <p:spPr/>
        <p:txBody>
          <a:bodyPr/>
          <a:lstStyle/>
          <a:p>
            <a:fld id="{A70BF950-8905-F842-AB34-EE09F2EB30B8}" type="datetimeFigureOut">
              <a:rPr lang="en-US" smtClean="0"/>
              <a:t>8/11/25</a:t>
            </a:fld>
            <a:endParaRPr lang="en-US"/>
          </a:p>
        </p:txBody>
      </p:sp>
      <p:sp>
        <p:nvSpPr>
          <p:cNvPr id="8" name="Footer Placeholder 7">
            <a:extLst>
              <a:ext uri="{FF2B5EF4-FFF2-40B4-BE49-F238E27FC236}">
                <a16:creationId xmlns:a16="http://schemas.microsoft.com/office/drawing/2014/main" id="{36D11571-51CC-BACC-1206-FFC9475A1A4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60B270A-45AF-CFC7-FEC9-A148F191C5BF}"/>
              </a:ext>
            </a:extLst>
          </p:cNvPr>
          <p:cNvSpPr>
            <a:spLocks noGrp="1"/>
          </p:cNvSpPr>
          <p:nvPr>
            <p:ph type="sldNum" sz="quarter" idx="12"/>
          </p:nvPr>
        </p:nvSpPr>
        <p:spPr/>
        <p:txBody>
          <a:bodyPr/>
          <a:lstStyle/>
          <a:p>
            <a:fld id="{0D61A698-5706-F842-8FD2-4C8AE3C2EB8D}" type="slidenum">
              <a:rPr lang="en-US" smtClean="0"/>
              <a:t>‹#›</a:t>
            </a:fld>
            <a:endParaRPr lang="en-US"/>
          </a:p>
        </p:txBody>
      </p:sp>
    </p:spTree>
    <p:extLst>
      <p:ext uri="{BB962C8B-B14F-4D97-AF65-F5344CB8AC3E}">
        <p14:creationId xmlns:p14="http://schemas.microsoft.com/office/powerpoint/2010/main" val="229386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FD3F8-6D3D-9E06-CC4D-3FEB28226B2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B71CE39-5C0B-846B-89ED-DD44A39FC9E7}"/>
              </a:ext>
            </a:extLst>
          </p:cNvPr>
          <p:cNvSpPr>
            <a:spLocks noGrp="1"/>
          </p:cNvSpPr>
          <p:nvPr>
            <p:ph type="dt" sz="half" idx="10"/>
          </p:nvPr>
        </p:nvSpPr>
        <p:spPr/>
        <p:txBody>
          <a:bodyPr/>
          <a:lstStyle/>
          <a:p>
            <a:fld id="{A70BF950-8905-F842-AB34-EE09F2EB30B8}" type="datetimeFigureOut">
              <a:rPr lang="en-US" smtClean="0"/>
              <a:t>8/11/25</a:t>
            </a:fld>
            <a:endParaRPr lang="en-US"/>
          </a:p>
        </p:txBody>
      </p:sp>
      <p:sp>
        <p:nvSpPr>
          <p:cNvPr id="4" name="Footer Placeholder 3">
            <a:extLst>
              <a:ext uri="{FF2B5EF4-FFF2-40B4-BE49-F238E27FC236}">
                <a16:creationId xmlns:a16="http://schemas.microsoft.com/office/drawing/2014/main" id="{76AE3559-FE02-384F-9611-73E2408E35E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6E7DD49-7A9D-28F3-6637-CF71A4875DFD}"/>
              </a:ext>
            </a:extLst>
          </p:cNvPr>
          <p:cNvSpPr>
            <a:spLocks noGrp="1"/>
          </p:cNvSpPr>
          <p:nvPr>
            <p:ph type="sldNum" sz="quarter" idx="12"/>
          </p:nvPr>
        </p:nvSpPr>
        <p:spPr/>
        <p:txBody>
          <a:bodyPr/>
          <a:lstStyle/>
          <a:p>
            <a:fld id="{0D61A698-5706-F842-8FD2-4C8AE3C2EB8D}" type="slidenum">
              <a:rPr lang="en-US" smtClean="0"/>
              <a:t>‹#›</a:t>
            </a:fld>
            <a:endParaRPr lang="en-US"/>
          </a:p>
        </p:txBody>
      </p:sp>
    </p:spTree>
    <p:extLst>
      <p:ext uri="{BB962C8B-B14F-4D97-AF65-F5344CB8AC3E}">
        <p14:creationId xmlns:p14="http://schemas.microsoft.com/office/powerpoint/2010/main" val="34377322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F63E94A-6D8F-24CD-94A0-0A4B24A6300A}"/>
              </a:ext>
            </a:extLst>
          </p:cNvPr>
          <p:cNvSpPr>
            <a:spLocks noGrp="1"/>
          </p:cNvSpPr>
          <p:nvPr>
            <p:ph type="dt" sz="half" idx="10"/>
          </p:nvPr>
        </p:nvSpPr>
        <p:spPr/>
        <p:txBody>
          <a:bodyPr/>
          <a:lstStyle/>
          <a:p>
            <a:fld id="{A70BF950-8905-F842-AB34-EE09F2EB30B8}" type="datetimeFigureOut">
              <a:rPr lang="en-US" smtClean="0"/>
              <a:t>8/11/25</a:t>
            </a:fld>
            <a:endParaRPr lang="en-US"/>
          </a:p>
        </p:txBody>
      </p:sp>
      <p:sp>
        <p:nvSpPr>
          <p:cNvPr id="3" name="Footer Placeholder 2">
            <a:extLst>
              <a:ext uri="{FF2B5EF4-FFF2-40B4-BE49-F238E27FC236}">
                <a16:creationId xmlns:a16="http://schemas.microsoft.com/office/drawing/2014/main" id="{5E74C6B0-0725-178A-7ECA-9A1EF6F4D9A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0003A7D-ABC0-53B7-1F47-2B4688E5B295}"/>
              </a:ext>
            </a:extLst>
          </p:cNvPr>
          <p:cNvSpPr>
            <a:spLocks noGrp="1"/>
          </p:cNvSpPr>
          <p:nvPr>
            <p:ph type="sldNum" sz="quarter" idx="12"/>
          </p:nvPr>
        </p:nvSpPr>
        <p:spPr/>
        <p:txBody>
          <a:bodyPr/>
          <a:lstStyle/>
          <a:p>
            <a:fld id="{0D61A698-5706-F842-8FD2-4C8AE3C2EB8D}" type="slidenum">
              <a:rPr lang="en-US" smtClean="0"/>
              <a:t>‹#›</a:t>
            </a:fld>
            <a:endParaRPr lang="en-US"/>
          </a:p>
        </p:txBody>
      </p:sp>
    </p:spTree>
    <p:extLst>
      <p:ext uri="{BB962C8B-B14F-4D97-AF65-F5344CB8AC3E}">
        <p14:creationId xmlns:p14="http://schemas.microsoft.com/office/powerpoint/2010/main" val="2106317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F26E5-FAA0-0D9F-EDD6-FB69F72A912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7CE6ACA-617B-7F62-6CA0-FCA1301D885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E0F8C1E-8A40-4222-0ADB-6BBEBBE45B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6697F5C-1227-A720-5598-C069667AE165}"/>
              </a:ext>
            </a:extLst>
          </p:cNvPr>
          <p:cNvSpPr>
            <a:spLocks noGrp="1"/>
          </p:cNvSpPr>
          <p:nvPr>
            <p:ph type="dt" sz="half" idx="10"/>
          </p:nvPr>
        </p:nvSpPr>
        <p:spPr/>
        <p:txBody>
          <a:bodyPr/>
          <a:lstStyle/>
          <a:p>
            <a:fld id="{A70BF950-8905-F842-AB34-EE09F2EB30B8}" type="datetimeFigureOut">
              <a:rPr lang="en-US" smtClean="0"/>
              <a:t>8/11/25</a:t>
            </a:fld>
            <a:endParaRPr lang="en-US"/>
          </a:p>
        </p:txBody>
      </p:sp>
      <p:sp>
        <p:nvSpPr>
          <p:cNvPr id="6" name="Footer Placeholder 5">
            <a:extLst>
              <a:ext uri="{FF2B5EF4-FFF2-40B4-BE49-F238E27FC236}">
                <a16:creationId xmlns:a16="http://schemas.microsoft.com/office/drawing/2014/main" id="{02F957B5-5803-B90D-A70F-663E54B467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FD085E9-5698-4A5F-A92C-C022B19BCBD3}"/>
              </a:ext>
            </a:extLst>
          </p:cNvPr>
          <p:cNvSpPr>
            <a:spLocks noGrp="1"/>
          </p:cNvSpPr>
          <p:nvPr>
            <p:ph type="sldNum" sz="quarter" idx="12"/>
          </p:nvPr>
        </p:nvSpPr>
        <p:spPr/>
        <p:txBody>
          <a:bodyPr/>
          <a:lstStyle/>
          <a:p>
            <a:fld id="{0D61A698-5706-F842-8FD2-4C8AE3C2EB8D}" type="slidenum">
              <a:rPr lang="en-US" smtClean="0"/>
              <a:t>‹#›</a:t>
            </a:fld>
            <a:endParaRPr lang="en-US"/>
          </a:p>
        </p:txBody>
      </p:sp>
    </p:spTree>
    <p:extLst>
      <p:ext uri="{BB962C8B-B14F-4D97-AF65-F5344CB8AC3E}">
        <p14:creationId xmlns:p14="http://schemas.microsoft.com/office/powerpoint/2010/main" val="772214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EF3DB-FD4F-E310-1FBE-6D9218F10C9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D2EAACA-FE4E-D61E-0815-40DF00A421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7D1A8CC-46CC-5043-E2FB-0F854BAB665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7A77D4-AA8F-2515-ACD6-3EEA53809CF2}"/>
              </a:ext>
            </a:extLst>
          </p:cNvPr>
          <p:cNvSpPr>
            <a:spLocks noGrp="1"/>
          </p:cNvSpPr>
          <p:nvPr>
            <p:ph type="dt" sz="half" idx="10"/>
          </p:nvPr>
        </p:nvSpPr>
        <p:spPr/>
        <p:txBody>
          <a:bodyPr/>
          <a:lstStyle/>
          <a:p>
            <a:fld id="{A70BF950-8905-F842-AB34-EE09F2EB30B8}" type="datetimeFigureOut">
              <a:rPr lang="en-US" smtClean="0"/>
              <a:t>8/11/25</a:t>
            </a:fld>
            <a:endParaRPr lang="en-US"/>
          </a:p>
        </p:txBody>
      </p:sp>
      <p:sp>
        <p:nvSpPr>
          <p:cNvPr id="6" name="Footer Placeholder 5">
            <a:extLst>
              <a:ext uri="{FF2B5EF4-FFF2-40B4-BE49-F238E27FC236}">
                <a16:creationId xmlns:a16="http://schemas.microsoft.com/office/drawing/2014/main" id="{ACD23FB8-E090-37C8-3600-37C91410173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3D4D66-1FC8-13E9-B25B-0DFF3A45DB66}"/>
              </a:ext>
            </a:extLst>
          </p:cNvPr>
          <p:cNvSpPr>
            <a:spLocks noGrp="1"/>
          </p:cNvSpPr>
          <p:nvPr>
            <p:ph type="sldNum" sz="quarter" idx="12"/>
          </p:nvPr>
        </p:nvSpPr>
        <p:spPr/>
        <p:txBody>
          <a:bodyPr/>
          <a:lstStyle/>
          <a:p>
            <a:fld id="{0D61A698-5706-F842-8FD2-4C8AE3C2EB8D}" type="slidenum">
              <a:rPr lang="en-US" smtClean="0"/>
              <a:t>‹#›</a:t>
            </a:fld>
            <a:endParaRPr lang="en-US"/>
          </a:p>
        </p:txBody>
      </p:sp>
    </p:spTree>
    <p:extLst>
      <p:ext uri="{BB962C8B-B14F-4D97-AF65-F5344CB8AC3E}">
        <p14:creationId xmlns:p14="http://schemas.microsoft.com/office/powerpoint/2010/main" val="28246938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3756F7D-5E5A-2004-4ACF-9F626F8939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609C49A-C0C6-1C01-F962-0FC7FA77EE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F9DF63-EE51-A8A4-0726-B4CECFD9B7A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70BF950-8905-F842-AB34-EE09F2EB30B8}" type="datetimeFigureOut">
              <a:rPr lang="en-US" smtClean="0"/>
              <a:t>8/11/25</a:t>
            </a:fld>
            <a:endParaRPr lang="en-US"/>
          </a:p>
        </p:txBody>
      </p:sp>
      <p:sp>
        <p:nvSpPr>
          <p:cNvPr id="5" name="Footer Placeholder 4">
            <a:extLst>
              <a:ext uri="{FF2B5EF4-FFF2-40B4-BE49-F238E27FC236}">
                <a16:creationId xmlns:a16="http://schemas.microsoft.com/office/drawing/2014/main" id="{1A096A4B-5F7C-DAE2-925A-56AE86D5249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A7C06BE-C29C-EEC0-17B7-7BE3AA4BDA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D61A698-5706-F842-8FD2-4C8AE3C2EB8D}" type="slidenum">
              <a:rPr lang="en-US" smtClean="0"/>
              <a:t>‹#›</a:t>
            </a:fld>
            <a:endParaRPr lang="en-US"/>
          </a:p>
        </p:txBody>
      </p:sp>
    </p:spTree>
    <p:extLst>
      <p:ext uri="{BB962C8B-B14F-4D97-AF65-F5344CB8AC3E}">
        <p14:creationId xmlns:p14="http://schemas.microsoft.com/office/powerpoint/2010/main" val="9373747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10</a:t>
            </a:r>
            <a:br>
              <a:rPr lang="en-US" dirty="0"/>
            </a:br>
            <a:br>
              <a:rPr lang="en-US" dirty="0"/>
            </a:br>
            <a:r>
              <a:rPr lang="en-US" dirty="0"/>
              <a:t>Lesson 8</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96892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82351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229611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C1577DA5-18B5-8C12-C566-D5B7A3E3C5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025100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160414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515141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C1577DA5-18B5-8C12-C566-D5B7A3E3C5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123804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944754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656652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68619423"/>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C1577DA5-18B5-8C12-C566-D5B7A3E3C5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64185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921257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593458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162742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828814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C1577DA5-18B5-8C12-C566-D5B7A3E3C5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212001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018561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C1577DA5-18B5-8C12-C566-D5B7A3E3C5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387033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471055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694773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1" name="Audio 10">
            <a:extLst>
              <a:ext uri="{FF2B5EF4-FFF2-40B4-BE49-F238E27FC236}">
                <a16:creationId xmlns:a16="http://schemas.microsoft.com/office/drawing/2014/main" id="{65FA1F48-DBD4-0AE2-10C7-18408A2B45C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497817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C1577DA5-18B5-8C12-C566-D5B7A3E3C5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9BA25E81-C80A-2EFD-7FA2-B3855AE93C93}"/>
              </a:ext>
            </a:extLst>
          </p:cNvPr>
          <p:cNvPicPr>
            <a:picLocks noChangeAspect="1"/>
          </p:cNvPicPr>
          <p:nvPr>
            <a:audioFile r:link="rId1"/>
            <p:extLst>
              <p:ext uri="{DAA4B4D4-6D71-4841-9C94-3DE7FCFB9230}">
                <p14:media xmlns:p14="http://schemas.microsoft.com/office/powerpoint/2010/main" r:embed="rId2">
                  <p14:trim end="114.820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487987C9-BA3F-06AC-5767-A7EB81179860}"/>
              </a:ext>
            </a:extLst>
          </p:cNvPr>
          <p:cNvPicPr>
            <a:picLocks noChangeAspect="1"/>
          </p:cNvPicPr>
          <p:nvPr>
            <a:audioFile r:link="rId1"/>
            <p:extLst>
              <p:ext uri="{DAA4B4D4-6D71-4841-9C94-3DE7FCFB9230}">
                <p14:media xmlns:p14="http://schemas.microsoft.com/office/powerpoint/2010/main" r:embed="rId2">
                  <p14:trim end="213.0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5" name="Audio 14">
            <a:extLst>
              <a:ext uri="{FF2B5EF4-FFF2-40B4-BE49-F238E27FC236}">
                <a16:creationId xmlns:a16="http://schemas.microsoft.com/office/drawing/2014/main" id="{5EEC612D-E1E0-71B4-685D-35F7446717D9}"/>
              </a:ext>
            </a:extLst>
          </p:cNvPr>
          <p:cNvPicPr>
            <a:picLocks noChangeAspect="1"/>
          </p:cNvPicPr>
          <p:nvPr>
            <a:audioFile r:link="rId1"/>
            <p:extLst>
              <p:ext uri="{DAA4B4D4-6D71-4841-9C94-3DE7FCFB9230}">
                <p14:media xmlns:p14="http://schemas.microsoft.com/office/powerpoint/2010/main" r:embed="rId2">
                  <p14:trim end="647.49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10  Lesson 8</vt:lpstr>
      <vt:lpstr>PowerPoint Presentation</vt:lpstr>
      <vt:lpstr>2 + 4 6 </vt:lpstr>
      <vt:lpstr>2 + 4  </vt:lpstr>
      <vt:lpstr>6 + 3 9 </vt:lpstr>
      <vt:lpstr>6 + 3  </vt:lpstr>
      <vt:lpstr>8 + 2 10 </vt:lpstr>
      <vt:lpstr>8 + 2  </vt:lpstr>
      <vt:lpstr>3 + 5 8 </vt:lpstr>
      <vt:lpstr>3 + 5  </vt:lpstr>
      <vt:lpstr>6 + 3  </vt:lpstr>
      <vt:lpstr>8 + 2  </vt:lpstr>
      <vt:lpstr>3 + 5  </vt:lpstr>
      <vt:lpstr>2 + 4  </vt:lpstr>
      <vt:lpstr>8 + 2  </vt:lpstr>
      <vt:lpstr>3 + 5  </vt:lpstr>
      <vt:lpstr>2 + 4  </vt:lpstr>
      <vt:lpstr>6 + 3  </vt:lpstr>
      <vt:lpstr>3 + 5  </vt:lpstr>
      <vt:lpstr>2 + 4  </vt:lpstr>
      <vt:lpstr>6 + 3  </vt:lpstr>
      <vt:lpstr>8 + 2  </vt:lpstr>
      <vt:lpstr>6 + 3  </vt:lpstr>
      <vt:lpstr>8 + 2  </vt:lpstr>
      <vt:lpstr>2 + 4  </vt:lpstr>
      <vt:lpstr>3 + 5  </vt:lpstr>
      <vt:lpstr>2 + 4  </vt:lpstr>
      <vt:lpstr>6 + 3  </vt:lpstr>
      <vt:lpstr>3 + 5  </vt:lpstr>
      <vt:lpstr>8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2025-08-11T12:01:35Z</dcterms:created>
  <dcterms:modified xsi:type="dcterms:W3CDTF">2025-08-11T12:04:37Z</dcterms:modified>
</cp:coreProperties>
</file>