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89"/>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7CA8D-4D16-F45E-2721-4B5CBD56C8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9F3E6F-1779-E5AD-24DD-E223342C4B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DD62BDA-9B6A-4AB6-78B5-299729F44E07}"/>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E31FADCA-4495-6A4A-E964-290B3E76EE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5D1363-587B-F3FC-51CE-49C0DFEBF241}"/>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330443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F7FF-B424-DCA9-03BE-F00AE045D0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D4DFEA-BF32-4755-5495-3D82C10D65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2B4FFC-12BC-553E-DE19-7D720E8204BA}"/>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3C1E75D0-55D7-8983-FD44-2F9C8D84B2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248E82-6F05-C782-0629-E6F0257F43EE}"/>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479916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BABB5A-687A-03F6-205C-8C0FDDB1AB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63EADA-1FFD-50D0-47ED-8AFDA96F48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3B19F7-2B97-EE7F-469F-0D12CA544A83}"/>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61D73776-C904-4683-BBF0-9A3C8D5059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88A102-0B4B-A6E0-95AD-E16F1FB9DE6D}"/>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414558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38269-7AA0-C9AA-1045-37D31C38FF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DA1809-7C66-B3D2-0BC7-447E813EF4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B769E-789D-E287-B5C6-C798B5C931B9}"/>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3DF96D64-017E-2B6F-1596-0FD871E043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096790-ACA3-382A-6953-215A287A3FA6}"/>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977685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473E1-6218-D880-63EF-F1A9EF6EB1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E80F08-40CB-3432-9534-3847734E23F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189A27-41C5-82A5-A505-C3425209FD41}"/>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ED2F867D-52DA-B822-C7F6-72D205208F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8A7AAF-4DA4-F00F-600A-C1660814F51F}"/>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2803523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DD6D2-7812-C794-6121-228C79D1EE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E287B2-C07F-0C72-6BC0-1FE45C8249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C9EF39-C94E-EEEC-1C85-151279AD92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200789-9883-8DF9-FD01-46F9530E8465}"/>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6" name="Footer Placeholder 5">
            <a:extLst>
              <a:ext uri="{FF2B5EF4-FFF2-40B4-BE49-F238E27FC236}">
                <a16:creationId xmlns:a16="http://schemas.microsoft.com/office/drawing/2014/main" id="{B1B79DE3-1B71-457E-83F6-639D4ABC2C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7040CF-503C-C182-E1B5-D7F45A59A226}"/>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232701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6F027-FEED-FE81-12DA-3C725F5469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418F574-4D2F-C280-06BF-AC80ADD71B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9C43F1-CA0A-9A81-BB12-680FFBF77EF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15171B-A7C3-9420-22CB-9BBF7F70B9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87BD283-1691-CDE8-7241-4D1D61B717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3B2F53-E52D-B910-8115-B9BFA0CD02E0}"/>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8" name="Footer Placeholder 7">
            <a:extLst>
              <a:ext uri="{FF2B5EF4-FFF2-40B4-BE49-F238E27FC236}">
                <a16:creationId xmlns:a16="http://schemas.microsoft.com/office/drawing/2014/main" id="{1D646A51-8972-CB75-CCCB-8BB4FE0F54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F62D66-D295-85B6-D5E1-D0FC4FF5EDF9}"/>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4128765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3BCD2-F87F-460E-C021-45CDB5701CE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198365-958C-EDCF-E111-4F70728DD014}"/>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4" name="Footer Placeholder 3">
            <a:extLst>
              <a:ext uri="{FF2B5EF4-FFF2-40B4-BE49-F238E27FC236}">
                <a16:creationId xmlns:a16="http://schemas.microsoft.com/office/drawing/2014/main" id="{9A0A0C81-9C73-AFC9-EB6E-39208A61FA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874007-5BD7-B96D-E553-E3F594A0CF01}"/>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373308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A3BAE5-FA24-FA09-8ACF-4EE25F52BDE7}"/>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3" name="Footer Placeholder 2">
            <a:extLst>
              <a:ext uri="{FF2B5EF4-FFF2-40B4-BE49-F238E27FC236}">
                <a16:creationId xmlns:a16="http://schemas.microsoft.com/office/drawing/2014/main" id="{F36804D5-9073-6AA2-001A-C868F80AAA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189593-49C8-8E59-3E23-6A75CFAA18C1}"/>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1979948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5398B-0DD6-1D1D-D9C4-44B5FB358D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7DE6D9-2F31-9DEC-67D4-D05031D20F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7CC6A3-6F98-E42B-24D7-D52567672E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2E2FA1-741F-841C-AA83-8BB780795AC3}"/>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6" name="Footer Placeholder 5">
            <a:extLst>
              <a:ext uri="{FF2B5EF4-FFF2-40B4-BE49-F238E27FC236}">
                <a16:creationId xmlns:a16="http://schemas.microsoft.com/office/drawing/2014/main" id="{AE112C7B-E18D-8E01-7F43-E3618C4292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183795-9249-A995-3100-BBBC64BF7E30}"/>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917380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2B8A9-D40F-217B-6153-0D41382E8C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9A96E43-C103-B11C-64F3-BA8D8B70DB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C00369-5D78-C564-1F59-B6FF6B6D6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1C3516-D389-6EE2-D205-3086355B25B3}"/>
              </a:ext>
            </a:extLst>
          </p:cNvPr>
          <p:cNvSpPr>
            <a:spLocks noGrp="1"/>
          </p:cNvSpPr>
          <p:nvPr>
            <p:ph type="dt" sz="half" idx="10"/>
          </p:nvPr>
        </p:nvSpPr>
        <p:spPr/>
        <p:txBody>
          <a:bodyPr/>
          <a:lstStyle/>
          <a:p>
            <a:fld id="{9DE654BC-3D4A-0845-87F5-62440246D734}" type="datetimeFigureOut">
              <a:rPr lang="en-US" smtClean="0"/>
              <a:t>8/11/25</a:t>
            </a:fld>
            <a:endParaRPr lang="en-US"/>
          </a:p>
        </p:txBody>
      </p:sp>
      <p:sp>
        <p:nvSpPr>
          <p:cNvPr id="6" name="Footer Placeholder 5">
            <a:extLst>
              <a:ext uri="{FF2B5EF4-FFF2-40B4-BE49-F238E27FC236}">
                <a16:creationId xmlns:a16="http://schemas.microsoft.com/office/drawing/2014/main" id="{DA13909F-FD3E-ECA8-0C17-46996412E8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6F3827-8442-E0A0-C882-935747FD34A2}"/>
              </a:ext>
            </a:extLst>
          </p:cNvPr>
          <p:cNvSpPr>
            <a:spLocks noGrp="1"/>
          </p:cNvSpPr>
          <p:nvPr>
            <p:ph type="sldNum" sz="quarter" idx="12"/>
          </p:nvPr>
        </p:nvSpPr>
        <p:spPr/>
        <p:txBody>
          <a:bodyPr/>
          <a:lstStyle/>
          <a:p>
            <a:fld id="{6C2D3DE1-3A59-D34F-8A18-B408F4688AC9}" type="slidenum">
              <a:rPr lang="en-US" smtClean="0"/>
              <a:t>‹#›</a:t>
            </a:fld>
            <a:endParaRPr lang="en-US"/>
          </a:p>
        </p:txBody>
      </p:sp>
    </p:spTree>
    <p:extLst>
      <p:ext uri="{BB962C8B-B14F-4D97-AF65-F5344CB8AC3E}">
        <p14:creationId xmlns:p14="http://schemas.microsoft.com/office/powerpoint/2010/main" val="2270006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3DFACC-AB27-D5BA-370D-C5B817A34D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1DBFE4-9F9F-2ECC-835C-AFB9D2BC87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DCC831-FA77-39D1-05FD-33D2119A38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DE654BC-3D4A-0845-87F5-62440246D734}" type="datetimeFigureOut">
              <a:rPr lang="en-US" smtClean="0"/>
              <a:t>8/11/25</a:t>
            </a:fld>
            <a:endParaRPr lang="en-US"/>
          </a:p>
        </p:txBody>
      </p:sp>
      <p:sp>
        <p:nvSpPr>
          <p:cNvPr id="5" name="Footer Placeholder 4">
            <a:extLst>
              <a:ext uri="{FF2B5EF4-FFF2-40B4-BE49-F238E27FC236}">
                <a16:creationId xmlns:a16="http://schemas.microsoft.com/office/drawing/2014/main" id="{D8AC7287-92D8-D724-0DA3-643BBE5A2A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FC5A2E3-8A3F-B966-9870-D9EBB227B5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2D3DE1-3A59-D34F-8A18-B408F4688AC9}" type="slidenum">
              <a:rPr lang="en-US" smtClean="0"/>
              <a:t>‹#›</a:t>
            </a:fld>
            <a:endParaRPr lang="en-US"/>
          </a:p>
        </p:txBody>
      </p:sp>
    </p:spTree>
    <p:extLst>
      <p:ext uri="{BB962C8B-B14F-4D97-AF65-F5344CB8AC3E}">
        <p14:creationId xmlns:p14="http://schemas.microsoft.com/office/powerpoint/2010/main" val="30543285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10</a:t>
            </a:r>
            <a:br>
              <a:rPr lang="en-US" dirty="0"/>
            </a:br>
            <a:br>
              <a:rPr lang="en-US" dirty="0"/>
            </a:br>
            <a:r>
              <a:rPr lang="en-US"/>
              <a:t>Lesson 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72205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9489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81047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7281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89434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4929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259775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5936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46090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60750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18107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1259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2533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3005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5104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47287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52284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322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43E47505-A54D-D580-AA22-55C95C9E5B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0532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5EEC612D-E1E0-71B4-685D-35F7446717D9}"/>
              </a:ext>
            </a:extLst>
          </p:cNvPr>
          <p:cNvPicPr>
            <a:picLocks noChangeAspect="1"/>
          </p:cNvPicPr>
          <p:nvPr>
            <a:audioFile r:link="rId1"/>
            <p:extLst>
              <p:ext uri="{DAA4B4D4-6D71-4841-9C94-3DE7FCFB9230}">
                <p14:media xmlns:p14="http://schemas.microsoft.com/office/powerpoint/2010/main" r:embed="rId2">
                  <p14:trim end="647.4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09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78E2BCD3-7CF8-6079-F32F-16E0D3D14B86}"/>
              </a:ext>
            </a:extLst>
          </p:cNvPr>
          <p:cNvPicPr>
            <a:picLocks noChangeAspect="1"/>
          </p:cNvPicPr>
          <p:nvPr>
            <a:audioFile r:link="rId1"/>
            <p:extLst>
              <p:ext uri="{DAA4B4D4-6D71-4841-9C94-3DE7FCFB9230}">
                <p14:media xmlns:p14="http://schemas.microsoft.com/office/powerpoint/2010/main" r:embed="rId2">
                  <p14:trim end="411.150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EBCEE8E8-D347-BE94-65FF-9CF4D4331A52}"/>
              </a:ext>
            </a:extLst>
          </p:cNvPr>
          <p:cNvPicPr>
            <a:picLocks noChangeAspect="1"/>
          </p:cNvPicPr>
          <p:nvPr>
            <a:audioFile r:link="rId1"/>
            <p:extLst>
              <p:ext uri="{DAA4B4D4-6D71-4841-9C94-3DE7FCFB9230}">
                <p14:media xmlns:p14="http://schemas.microsoft.com/office/powerpoint/2010/main" r:embed="rId2">
                  <p14:trim st="159.4356" end="256.983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6" name="Audio 15">
            <a:extLst>
              <a:ext uri="{FF2B5EF4-FFF2-40B4-BE49-F238E27FC236}">
                <a16:creationId xmlns:a16="http://schemas.microsoft.com/office/drawing/2014/main" id="{2E28F401-CA04-F3A9-5670-3E67998B7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CEF2FF2-5262-CDA5-DF46-7F196A521F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AE761DE5-FD8E-E2BE-121A-7F3EA3F5E7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2EF06977-BA3C-9940-6AC2-4599195F6346}"/>
              </a:ext>
            </a:extLst>
          </p:cNvPr>
          <p:cNvPicPr>
            <a:picLocks noChangeAspect="1"/>
          </p:cNvPicPr>
          <p:nvPr>
            <a:audioFile r:link="rId1"/>
            <p:extLst>
              <p:ext uri="{DAA4B4D4-6D71-4841-9C94-3DE7FCFB9230}">
                <p14:media xmlns:p14="http://schemas.microsoft.com/office/powerpoint/2010/main" r:embed="rId2">
                  <p14:trim end="655.902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10  Lesson 7</vt:lpstr>
      <vt:lpstr>PowerPoint Presentation</vt:lpstr>
      <vt:lpstr>3 + 5 8 </vt:lpstr>
      <vt:lpstr>3 + 5  </vt:lpstr>
      <vt:lpstr>2 + 2 4 </vt:lpstr>
      <vt:lpstr>2 + 2  </vt:lpstr>
      <vt:lpstr>5 + 2 7 </vt:lpstr>
      <vt:lpstr>5 + 2  </vt:lpstr>
      <vt:lpstr>4 + 5 9 </vt:lpstr>
      <vt:lpstr>4 + 5  </vt:lpstr>
      <vt:lpstr>2 + 2  </vt:lpstr>
      <vt:lpstr>5 + 2  </vt:lpstr>
      <vt:lpstr>4 + 5  </vt:lpstr>
      <vt:lpstr>3 + 5  </vt:lpstr>
      <vt:lpstr>5 + 2  </vt:lpstr>
      <vt:lpstr>4 + 5  </vt:lpstr>
      <vt:lpstr>3 + 5  </vt:lpstr>
      <vt:lpstr>2 + 2  </vt:lpstr>
      <vt:lpstr>4 + 5  </vt:lpstr>
      <vt:lpstr>3 + 5  </vt:lpstr>
      <vt:lpstr>2 + 2  </vt:lpstr>
      <vt:lpstr>5 + 2  </vt:lpstr>
      <vt:lpstr>2 + 2  </vt:lpstr>
      <vt:lpstr>5 + 2  </vt:lpstr>
      <vt:lpstr>3 + 5  </vt:lpstr>
      <vt:lpstr>4 + 5  </vt:lpstr>
      <vt:lpstr>3 + 5  </vt:lpstr>
      <vt:lpstr>2 + 2  </vt:lpstr>
      <vt:lpstr>4 + 5  </vt:lpstr>
      <vt:lpstr>5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2025-08-11T12:00:13Z</dcterms:created>
  <dcterms:modified xsi:type="dcterms:W3CDTF">2025-08-11T12:01:30Z</dcterms:modified>
</cp:coreProperties>
</file>