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31" r:id="rId2"/>
    <p:sldId id="329" r:id="rId3"/>
    <p:sldId id="308" r:id="rId4"/>
    <p:sldId id="260" r:id="rId5"/>
    <p:sldId id="261" r:id="rId6"/>
    <p:sldId id="262" r:id="rId7"/>
    <p:sldId id="264" r:id="rId8"/>
    <p:sldId id="263" r:id="rId9"/>
    <p:sldId id="265" r:id="rId10"/>
    <p:sldId id="266"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089"/>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47B33-6575-ED2B-41C4-F4916C52F9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69428D-98E1-46AC-2CE1-ECE737A560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0B9BB3B-F56B-6428-C7A7-8D681857CEA9}"/>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5" name="Footer Placeholder 4">
            <a:extLst>
              <a:ext uri="{FF2B5EF4-FFF2-40B4-BE49-F238E27FC236}">
                <a16:creationId xmlns:a16="http://schemas.microsoft.com/office/drawing/2014/main" id="{AE747274-000B-DDD3-E039-808432D613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BA8E94-8BD5-E68E-5925-2F8314500CEB}"/>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4228777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0A363-2225-C12B-7408-A16522F2AA3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6C2FCD-0497-7591-E7CD-1905937AB2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0CA895-84A9-BE5B-D729-ADEB3DC0B49E}"/>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5" name="Footer Placeholder 4">
            <a:extLst>
              <a:ext uri="{FF2B5EF4-FFF2-40B4-BE49-F238E27FC236}">
                <a16:creationId xmlns:a16="http://schemas.microsoft.com/office/drawing/2014/main" id="{D09C503E-4CD1-C3FC-1E06-9B293B3C8D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2FAE61-CA4F-763B-43E3-9E6AD05BB746}"/>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1048560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C6BF790-5350-D306-9AA8-2C69C96E71D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84E970C-A342-3F22-5A7D-F7C43646FC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B69DBA-0BEA-5767-CCF9-AB926EC6FC27}"/>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5" name="Footer Placeholder 4">
            <a:extLst>
              <a:ext uri="{FF2B5EF4-FFF2-40B4-BE49-F238E27FC236}">
                <a16:creationId xmlns:a16="http://schemas.microsoft.com/office/drawing/2014/main" id="{ADAB97CE-103B-28D3-7EB7-CA3CAABE4A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B5DFF9-A94C-A6B0-B68C-58CCEDE73A22}"/>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2250337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70668-F4EA-423A-9AE8-8F1B94F871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102590-7618-356F-6154-4462BE46F0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3A2D3B-F391-F253-5045-CAF217B90710}"/>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5" name="Footer Placeholder 4">
            <a:extLst>
              <a:ext uri="{FF2B5EF4-FFF2-40B4-BE49-F238E27FC236}">
                <a16:creationId xmlns:a16="http://schemas.microsoft.com/office/drawing/2014/main" id="{AA5A9005-D4E7-91F9-9C24-579018E940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0103B5-1807-8703-AD1B-7A9F1F056427}"/>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1399100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B8E02-C482-877C-5690-3E6CBCEDCE3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D76365-131C-DF11-E9A6-F78D6F9887E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A9679B-E2BB-3B3E-C8A6-F2B31C008763}"/>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5" name="Footer Placeholder 4">
            <a:extLst>
              <a:ext uri="{FF2B5EF4-FFF2-40B4-BE49-F238E27FC236}">
                <a16:creationId xmlns:a16="http://schemas.microsoft.com/office/drawing/2014/main" id="{A73B381E-CC21-4283-B688-F051D00222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7C814F-5547-FB51-D615-D701B8382F80}"/>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2253219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513CF-AC14-3FE3-4F14-E95E47A604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FEB6AC-9A3C-CD7E-368A-04BCD9022C1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41D32B-183F-FEAA-FD58-BD6DC627185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5B3BDCF-6C57-1111-0004-CCC7E5BDA0F4}"/>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6" name="Footer Placeholder 5">
            <a:extLst>
              <a:ext uri="{FF2B5EF4-FFF2-40B4-BE49-F238E27FC236}">
                <a16:creationId xmlns:a16="http://schemas.microsoft.com/office/drawing/2014/main" id="{D0106E2E-9603-FD01-15DF-27B59AACC0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23EDE4-0619-028C-4B9C-3AFC70704B32}"/>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3147087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9F19C-43FB-1AEB-5E07-1F3715ECA6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1B6116D-DD74-9A58-EC3B-CC4F0548DD3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D3E0AF-9265-A1D0-9308-FE7A99A500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A8CC515-8AB9-59FD-1C21-51974DD92E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3D6994-45CD-90D3-23CD-EB0E255E97F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F346D9-A1CB-B3E5-91D9-86E320DFFFAE}"/>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8" name="Footer Placeholder 7">
            <a:extLst>
              <a:ext uri="{FF2B5EF4-FFF2-40B4-BE49-F238E27FC236}">
                <a16:creationId xmlns:a16="http://schemas.microsoft.com/office/drawing/2014/main" id="{2CE07693-2C07-2BE1-0FC4-9F5909FC77A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DD2F6F0-054D-4E7D-8F19-58AC40933BCA}"/>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3977450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973B6-CAB3-C737-A7B5-D691BB58A51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E9B3C84-D6CF-84DA-BCD1-B89F9F5E587F}"/>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4" name="Footer Placeholder 3">
            <a:extLst>
              <a:ext uri="{FF2B5EF4-FFF2-40B4-BE49-F238E27FC236}">
                <a16:creationId xmlns:a16="http://schemas.microsoft.com/office/drawing/2014/main" id="{B9648732-6728-6BF3-7EBE-9E11AC5483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3A03FC-01B5-318C-9A2C-F27FC53BDF9B}"/>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373217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142B51-63F2-EE97-EC6F-6C3EB04D3D8E}"/>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3" name="Footer Placeholder 2">
            <a:extLst>
              <a:ext uri="{FF2B5EF4-FFF2-40B4-BE49-F238E27FC236}">
                <a16:creationId xmlns:a16="http://schemas.microsoft.com/office/drawing/2014/main" id="{981B0BBC-5FCF-6326-F7B1-40F070911F6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72A71B6-F618-5BAA-9DC8-DE62C6CAC6AD}"/>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574586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F1709-C089-1885-8DFE-96631C7950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01ECFF-5B81-5399-5510-7A43EB50E2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A191340-CF34-F6FF-763B-8BDB2B75DA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2D5B88-119A-7A1E-376F-C6CB13796EAE}"/>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6" name="Footer Placeholder 5">
            <a:extLst>
              <a:ext uri="{FF2B5EF4-FFF2-40B4-BE49-F238E27FC236}">
                <a16:creationId xmlns:a16="http://schemas.microsoft.com/office/drawing/2014/main" id="{3B906267-AD9A-FB0A-035D-C87C8745A8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699ED0-4648-6EDF-050A-74F33CABFCAA}"/>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2074496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7648A-D54A-01AE-69D2-CA0F1A7021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278D2D-8E03-F5AB-D675-9EA11DC464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179DD5-4034-DE08-AFC2-34FC6F5074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F1B919-92EE-58E4-1B56-BF8E11EC4E92}"/>
              </a:ext>
            </a:extLst>
          </p:cNvPr>
          <p:cNvSpPr>
            <a:spLocks noGrp="1"/>
          </p:cNvSpPr>
          <p:nvPr>
            <p:ph type="dt" sz="half" idx="10"/>
          </p:nvPr>
        </p:nvSpPr>
        <p:spPr/>
        <p:txBody>
          <a:bodyPr/>
          <a:lstStyle/>
          <a:p>
            <a:fld id="{0587D346-C3DC-104E-9E25-3024190D6A86}" type="datetimeFigureOut">
              <a:rPr lang="en-US" smtClean="0"/>
              <a:t>8/11/25</a:t>
            </a:fld>
            <a:endParaRPr lang="en-US"/>
          </a:p>
        </p:txBody>
      </p:sp>
      <p:sp>
        <p:nvSpPr>
          <p:cNvPr id="6" name="Footer Placeholder 5">
            <a:extLst>
              <a:ext uri="{FF2B5EF4-FFF2-40B4-BE49-F238E27FC236}">
                <a16:creationId xmlns:a16="http://schemas.microsoft.com/office/drawing/2014/main" id="{4B8C66DB-E4FE-FFD5-CE47-F3F9F4CDB2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0DB302-9B66-D69D-1680-6779AEAE8C3D}"/>
              </a:ext>
            </a:extLst>
          </p:cNvPr>
          <p:cNvSpPr>
            <a:spLocks noGrp="1"/>
          </p:cNvSpPr>
          <p:nvPr>
            <p:ph type="sldNum" sz="quarter" idx="12"/>
          </p:nvPr>
        </p:nvSpPr>
        <p:spPr/>
        <p:txBody>
          <a:bodyPr/>
          <a:lstStyle/>
          <a:p>
            <a:fld id="{DEA7A147-A2D7-3742-98EC-6252A1DA7665}" type="slidenum">
              <a:rPr lang="en-US" smtClean="0"/>
              <a:t>‹#›</a:t>
            </a:fld>
            <a:endParaRPr lang="en-US"/>
          </a:p>
        </p:txBody>
      </p:sp>
    </p:spTree>
    <p:extLst>
      <p:ext uri="{BB962C8B-B14F-4D97-AF65-F5344CB8AC3E}">
        <p14:creationId xmlns:p14="http://schemas.microsoft.com/office/powerpoint/2010/main" val="279039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3F340C-C089-783A-3663-385FD9FE37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CA9B3C-AFEC-A991-A53C-16348FA9BA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7AE5F8-2B7E-C8AF-654E-E8F5EA991B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587D346-C3DC-104E-9E25-3024190D6A86}" type="datetimeFigureOut">
              <a:rPr lang="en-US" smtClean="0"/>
              <a:t>8/11/25</a:t>
            </a:fld>
            <a:endParaRPr lang="en-US"/>
          </a:p>
        </p:txBody>
      </p:sp>
      <p:sp>
        <p:nvSpPr>
          <p:cNvPr id="5" name="Footer Placeholder 4">
            <a:extLst>
              <a:ext uri="{FF2B5EF4-FFF2-40B4-BE49-F238E27FC236}">
                <a16:creationId xmlns:a16="http://schemas.microsoft.com/office/drawing/2014/main" id="{476AC921-6ECD-79F0-2416-94C768F1DE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1E83749-DFA0-446A-01B9-4BBFCBABAD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EA7A147-A2D7-3742-98EC-6252A1DA7665}" type="slidenum">
              <a:rPr lang="en-US" smtClean="0"/>
              <a:t>‹#›</a:t>
            </a:fld>
            <a:endParaRPr lang="en-US"/>
          </a:p>
        </p:txBody>
      </p:sp>
    </p:spTree>
    <p:extLst>
      <p:ext uri="{BB962C8B-B14F-4D97-AF65-F5344CB8AC3E}">
        <p14:creationId xmlns:p14="http://schemas.microsoft.com/office/powerpoint/2010/main" val="30988625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a:t>Lesson 17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952740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67063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34579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054086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01151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31470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89560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50217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491843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65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85617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096182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13908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70596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87605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38642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05819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19378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92967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9" name="Audio 8">
            <a:extLst>
              <a:ext uri="{FF2B5EF4-FFF2-40B4-BE49-F238E27FC236}">
                <a16:creationId xmlns:a16="http://schemas.microsoft.com/office/drawing/2014/main" id="{416F0169-F3B6-CBD7-8823-7A63AC18091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33031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9975A80-EEBF-09D0-69A6-07554E47DC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3CCA90A0-99D1-7EAB-5E5B-9540479F8CC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25E0E90-DBDA-B424-5295-9B7ECB4EAE6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175E377-4B68-0456-5770-36C41F8139DD}"/>
              </a:ext>
            </a:extLst>
          </p:cNvPr>
          <p:cNvPicPr>
            <a:picLocks noChangeAspect="1"/>
          </p:cNvPicPr>
          <p:nvPr>
            <a:audioFile r:link="rId1"/>
            <p:extLst>
              <p:ext uri="{DAA4B4D4-6D71-4841-9C94-3DE7FCFB9230}">
                <p14:media xmlns:p14="http://schemas.microsoft.com/office/powerpoint/2010/main" r:embed="rId2">
                  <p14:trim end="268.39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315</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17</vt:lpstr>
      <vt:lpstr>PowerPoint Presentation</vt:lpstr>
      <vt:lpstr>3 + 3 6 </vt:lpstr>
      <vt:lpstr>3 + 3  </vt:lpstr>
      <vt:lpstr>6 + 2 8 </vt:lpstr>
      <vt:lpstr>6 + 2  </vt:lpstr>
      <vt:lpstr>4 + 6 10 </vt:lpstr>
      <vt:lpstr>4 + 6  </vt:lpstr>
      <vt:lpstr>2 + 3 5 </vt:lpstr>
      <vt:lpstr>2 + 3  </vt:lpstr>
      <vt:lpstr>6 + 2  </vt:lpstr>
      <vt:lpstr>4 + 6  </vt:lpstr>
      <vt:lpstr>2 + 3  </vt:lpstr>
      <vt:lpstr>3 + 3  </vt:lpstr>
      <vt:lpstr>4 + 6  </vt:lpstr>
      <vt:lpstr>2 + 3  </vt:lpstr>
      <vt:lpstr>3 + 3  </vt:lpstr>
      <vt:lpstr>6 + 2  </vt:lpstr>
      <vt:lpstr>2 + 3  </vt:lpstr>
      <vt:lpstr>3 + 3  </vt:lpstr>
      <vt:lpstr>6 + 2  </vt:lpstr>
      <vt:lpstr>4 + 6  </vt:lpstr>
      <vt:lpstr>6 + 2  </vt:lpstr>
      <vt:lpstr>4 + 6  </vt:lpstr>
      <vt:lpstr>3 + 3  </vt:lpstr>
      <vt:lpstr>2 + 3  </vt:lpstr>
      <vt:lpstr>3 + 3  </vt:lpstr>
      <vt:lpstr>6 + 2  </vt:lpstr>
      <vt:lpstr>2 + 3  </vt:lpstr>
      <vt:lpstr>4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2025-08-11T12:17:11Z</dcterms:created>
  <dcterms:modified xsi:type="dcterms:W3CDTF">2025-08-11T12:18:20Z</dcterms:modified>
</cp:coreProperties>
</file>