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09" r:id="rId6"/>
    <p:sldId id="310" r:id="rId7"/>
    <p:sldId id="311" r:id="rId8"/>
    <p:sldId id="312" r:id="rId9"/>
    <p:sldId id="313" r:id="rId10"/>
    <p:sldId id="314"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46"/>
    <p:restoredTop sz="91429"/>
  </p:normalViewPr>
  <p:slideViewPr>
    <p:cSldViewPr snapToGrid="0">
      <p:cViewPr varScale="1">
        <p:scale>
          <a:sx n="41" d="100"/>
          <a:sy n="41" d="100"/>
        </p:scale>
        <p:origin x="9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CAB55-0051-0039-05BC-AE26162AFE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CD4FBC-C0A9-9645-C035-D526BA1993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72F8B4-EFBF-C646-110B-5728FC405AB7}"/>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9BF584D9-64CE-439E-174C-289462DCF3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D32B58-3D49-C244-9143-3C6763510C4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438556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BFD25-A00B-D9D9-6C56-3B9E1B20AA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CB54B4-6C4F-3040-0529-D333198EBF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3B3149-BBD0-B3DB-1613-0DC2E7EBB19D}"/>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B4F5E642-4288-7412-8414-4246991FC3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10915E-506A-C47A-CE86-712FCE61CA2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522178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465C62-4327-EC43-14CF-F68EB32235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9EA557-D5CD-F3D0-5039-9D98C98CE6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CEE0CC-6E9F-7495-F0EC-BDFD94184A05}"/>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529FE352-9E59-6FA3-2F70-BDD98173CD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B91476-228C-F52A-0F57-DCB2FE8454D0}"/>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59868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62442-5C05-33E9-E066-6A236BE2AE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BFE40-F759-3885-6EAC-5D4565189D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EECE9C-06EE-14F0-048F-41E48549232E}"/>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C7387D21-1A1E-036A-6804-5C0F3CEE3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F83C0-7C08-18A5-D637-62022C369BB4}"/>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506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37D67-9789-AA41-6BB1-3CC0D33E31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C80568-27BF-88C6-7341-9485D1866D5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C4BA4B-45C2-B326-821B-45FDFA840771}"/>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2C2A3F74-8641-056F-521C-56F5A83F9F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30745-E13B-4434-43EF-266B9E6F0BA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32810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501AF-6034-2360-225D-CF765E0945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A338AD-7CDE-7AAE-28D5-EEB93B6DF8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0E7BB5-A678-846D-6175-A2705DB622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6271C5-45DE-888E-565D-36E5465F1027}"/>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6" name="Footer Placeholder 5">
            <a:extLst>
              <a:ext uri="{FF2B5EF4-FFF2-40B4-BE49-F238E27FC236}">
                <a16:creationId xmlns:a16="http://schemas.microsoft.com/office/drawing/2014/main" id="{874346FC-F542-D84D-3B05-C802FD45DF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86BB2C-31E7-EE0D-8BBF-076716BF3B9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728108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9031-3BF0-FC05-0F23-7705C30611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EBC290-76C4-0FEC-D8F9-88BA90DF3D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4BC6EA-63F4-264B-9036-35A5096DA9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F23527-E616-1605-A7CC-CB9E8D0C00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510D02-BEAC-1388-96E9-9B3A0F985E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2E4928-AF26-E7E7-52AE-BB2E0B93AECE}"/>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8" name="Footer Placeholder 7">
            <a:extLst>
              <a:ext uri="{FF2B5EF4-FFF2-40B4-BE49-F238E27FC236}">
                <a16:creationId xmlns:a16="http://schemas.microsoft.com/office/drawing/2014/main" id="{0ADACFD4-ED79-0098-0679-F00439A7C7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B518CC-3817-F0DF-24F6-2FFA14239A9D}"/>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01490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DBC65-2BAE-4FCB-AB8E-B97FF346C7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47A09C-6E31-A811-2347-7B40D689AF76}"/>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4" name="Footer Placeholder 3">
            <a:extLst>
              <a:ext uri="{FF2B5EF4-FFF2-40B4-BE49-F238E27FC236}">
                <a16:creationId xmlns:a16="http://schemas.microsoft.com/office/drawing/2014/main" id="{3A070F1E-B5CE-511F-1405-C24C72C38E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A14706-2946-9802-4499-79D385FC562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48149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CB076D-B71B-83F5-7324-D4F870935495}"/>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3" name="Footer Placeholder 2">
            <a:extLst>
              <a:ext uri="{FF2B5EF4-FFF2-40B4-BE49-F238E27FC236}">
                <a16:creationId xmlns:a16="http://schemas.microsoft.com/office/drawing/2014/main" id="{3FECD22C-3CBB-356A-1034-1EAC420CFB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1173BE-7C3B-0A8E-26BA-41E8DA7B524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48394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1814F-2C92-4C85-0877-04839FC94A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E54471-6C65-7566-B7D6-76364F2E10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CBD3BF-A612-720B-42A5-CBAAEA7FAF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8F5B37-3E16-4BCD-234B-F8ACBF4B5978}"/>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6" name="Footer Placeholder 5">
            <a:extLst>
              <a:ext uri="{FF2B5EF4-FFF2-40B4-BE49-F238E27FC236}">
                <a16:creationId xmlns:a16="http://schemas.microsoft.com/office/drawing/2014/main" id="{E28DAA81-EA2D-832D-E498-10CD5F49FF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AA9FE6-54A4-DFCE-4548-8DF2136ADFAB}"/>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4988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31FDA-5C0F-BC5D-A7EF-0AD328A9B1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9CA91A-CBFF-2B46-73BC-691A4B1A3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2F6447-BCDA-90F8-12C4-4AB85CD436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D51A58-E81D-6125-EAF5-CC69E52480CA}"/>
              </a:ext>
            </a:extLst>
          </p:cNvPr>
          <p:cNvSpPr>
            <a:spLocks noGrp="1"/>
          </p:cNvSpPr>
          <p:nvPr>
            <p:ph type="dt" sz="half" idx="10"/>
          </p:nvPr>
        </p:nvSpPr>
        <p:spPr/>
        <p:txBody>
          <a:bodyPr/>
          <a:lstStyle/>
          <a:p>
            <a:fld id="{4F31694F-4D3C-9F42-8BFA-7D792438CA81}" type="datetimeFigureOut">
              <a:rPr lang="en-US" smtClean="0"/>
              <a:t>8/11/25</a:t>
            </a:fld>
            <a:endParaRPr lang="en-US"/>
          </a:p>
        </p:txBody>
      </p:sp>
      <p:sp>
        <p:nvSpPr>
          <p:cNvPr id="6" name="Footer Placeholder 5">
            <a:extLst>
              <a:ext uri="{FF2B5EF4-FFF2-40B4-BE49-F238E27FC236}">
                <a16:creationId xmlns:a16="http://schemas.microsoft.com/office/drawing/2014/main" id="{0FBE9E32-0441-BE69-8E6C-44E9089759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C9B2A7-51ED-6598-4387-CBEF4A55599E}"/>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36665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6F15C5-0882-1039-7336-5B5BCC0BE2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F74A63-B531-293F-AB9F-C92780844C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B12C2A-3235-80DA-C48C-42E010CD34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F31694F-4D3C-9F42-8BFA-7D792438CA81}" type="datetimeFigureOut">
              <a:rPr lang="en-US" smtClean="0"/>
              <a:t>8/11/25</a:t>
            </a:fld>
            <a:endParaRPr lang="en-US"/>
          </a:p>
        </p:txBody>
      </p:sp>
      <p:sp>
        <p:nvSpPr>
          <p:cNvPr id="5" name="Footer Placeholder 4">
            <a:extLst>
              <a:ext uri="{FF2B5EF4-FFF2-40B4-BE49-F238E27FC236}">
                <a16:creationId xmlns:a16="http://schemas.microsoft.com/office/drawing/2014/main" id="{98FB7FBC-AB67-6D27-F3A4-A03F5764F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52A9DDB-D125-B676-5E26-D14FE686C5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EED14E-2ECE-2B4F-B87D-F1D47842EFD8}" type="slidenum">
              <a:rPr lang="en-US" smtClean="0"/>
              <a:t>‹#›</a:t>
            </a:fld>
            <a:endParaRPr lang="en-US"/>
          </a:p>
        </p:txBody>
      </p:sp>
    </p:spTree>
    <p:extLst>
      <p:ext uri="{BB962C8B-B14F-4D97-AF65-F5344CB8AC3E}">
        <p14:creationId xmlns:p14="http://schemas.microsoft.com/office/powerpoint/2010/main" val="1927014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00723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5736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4588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58641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78028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09700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48878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76627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58432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6902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86533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34562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61874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4951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97564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9688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227221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95461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28501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960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CEF2FF2-5262-CDA5-DF46-7F196A521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5</vt:lpstr>
      <vt:lpstr>PowerPoint Presentation</vt:lpstr>
      <vt:lpstr>8 + 2 10 </vt:lpstr>
      <vt:lpstr>8 + 2  </vt:lpstr>
      <vt:lpstr>3 + 5 8 </vt:lpstr>
      <vt:lpstr>3 + 5  </vt:lpstr>
      <vt:lpstr>2 + 2 4 </vt:lpstr>
      <vt:lpstr>2 + 2  </vt:lpstr>
      <vt:lpstr>5 + 2 7 </vt:lpstr>
      <vt:lpstr>5 + 2  </vt:lpstr>
      <vt:lpstr>3 + 5  </vt:lpstr>
      <vt:lpstr>2 + 2  </vt:lpstr>
      <vt:lpstr>5 + 2  </vt:lpstr>
      <vt:lpstr>8 + 2  </vt:lpstr>
      <vt:lpstr>2 + 2  </vt:lpstr>
      <vt:lpstr>5 + 2  </vt:lpstr>
      <vt:lpstr>8 + 2  </vt:lpstr>
      <vt:lpstr>3 + 5  </vt:lpstr>
      <vt:lpstr>5 + 2  </vt:lpstr>
      <vt:lpstr>8 + 2  </vt:lpstr>
      <vt:lpstr>3 + 5  </vt:lpstr>
      <vt:lpstr>2 + 2  </vt:lpstr>
      <vt:lpstr>3 + 5  </vt:lpstr>
      <vt:lpstr>2 + 2  </vt:lpstr>
      <vt:lpstr>8 + 2  </vt:lpstr>
      <vt:lpstr>5 + 2  </vt:lpstr>
      <vt:lpstr>8 + 2  </vt:lpstr>
      <vt:lpstr>3 + 5  </vt:lpstr>
      <vt:lpstr>5 + 2  </vt:lpstr>
      <vt:lpstr>2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2025-08-11T11:54:39Z</dcterms:created>
  <dcterms:modified xsi:type="dcterms:W3CDTF">2025-08-11T11:56:58Z</dcterms:modified>
</cp:coreProperties>
</file>