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09" r:id="rId4"/>
    <p:sldId id="310" r:id="rId5"/>
    <p:sldId id="311" r:id="rId6"/>
    <p:sldId id="312" r:id="rId7"/>
    <p:sldId id="313" r:id="rId8"/>
    <p:sldId id="314" r:id="rId9"/>
    <p:sldId id="315" r:id="rId10"/>
    <p:sldId id="316"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089"/>
    <p:restoredTop sz="91429"/>
  </p:normalViewPr>
  <p:slideViewPr>
    <p:cSldViewPr snapToGrid="0">
      <p:cViewPr varScale="1">
        <p:scale>
          <a:sx n="41" d="100"/>
          <a:sy n="41" d="100"/>
        </p:scale>
        <p:origin x="79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71137-2B6A-C2BD-4F1F-AC961E45D03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C41A3D8-556B-C391-600A-869545E15FD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FD153ED-D5B4-2BC5-47AF-9D7FA9F6397F}"/>
              </a:ext>
            </a:extLst>
          </p:cNvPr>
          <p:cNvSpPr>
            <a:spLocks noGrp="1"/>
          </p:cNvSpPr>
          <p:nvPr>
            <p:ph type="dt" sz="half" idx="10"/>
          </p:nvPr>
        </p:nvSpPr>
        <p:spPr/>
        <p:txBody>
          <a:bodyPr/>
          <a:lstStyle/>
          <a:p>
            <a:fld id="{968F172E-EF6B-9745-A627-7E902DD69BE2}" type="datetimeFigureOut">
              <a:rPr lang="en-US" smtClean="0"/>
              <a:t>8/11/25</a:t>
            </a:fld>
            <a:endParaRPr lang="en-US"/>
          </a:p>
        </p:txBody>
      </p:sp>
      <p:sp>
        <p:nvSpPr>
          <p:cNvPr id="5" name="Footer Placeholder 4">
            <a:extLst>
              <a:ext uri="{FF2B5EF4-FFF2-40B4-BE49-F238E27FC236}">
                <a16:creationId xmlns:a16="http://schemas.microsoft.com/office/drawing/2014/main" id="{6F1F604F-CF26-8F91-3282-B06CC3E1BE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BE1149-C780-FC63-D042-2EDE6F9A6F17}"/>
              </a:ext>
            </a:extLst>
          </p:cNvPr>
          <p:cNvSpPr>
            <a:spLocks noGrp="1"/>
          </p:cNvSpPr>
          <p:nvPr>
            <p:ph type="sldNum" sz="quarter" idx="12"/>
          </p:nvPr>
        </p:nvSpPr>
        <p:spPr/>
        <p:txBody>
          <a:bodyPr/>
          <a:lstStyle/>
          <a:p>
            <a:fld id="{45EC62E7-91A8-314F-ADEB-2CBC3FC86E64}" type="slidenum">
              <a:rPr lang="en-US" smtClean="0"/>
              <a:t>‹#›</a:t>
            </a:fld>
            <a:endParaRPr lang="en-US"/>
          </a:p>
        </p:txBody>
      </p:sp>
    </p:spTree>
    <p:extLst>
      <p:ext uri="{BB962C8B-B14F-4D97-AF65-F5344CB8AC3E}">
        <p14:creationId xmlns:p14="http://schemas.microsoft.com/office/powerpoint/2010/main" val="2249586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89638-0523-4A9D-0891-4D28BBD61BB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187B535-25EF-6399-1A1E-B7E23FA8A4F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E45383-6386-1119-23CC-2774AC9B14EE}"/>
              </a:ext>
            </a:extLst>
          </p:cNvPr>
          <p:cNvSpPr>
            <a:spLocks noGrp="1"/>
          </p:cNvSpPr>
          <p:nvPr>
            <p:ph type="dt" sz="half" idx="10"/>
          </p:nvPr>
        </p:nvSpPr>
        <p:spPr/>
        <p:txBody>
          <a:bodyPr/>
          <a:lstStyle/>
          <a:p>
            <a:fld id="{968F172E-EF6B-9745-A627-7E902DD69BE2}" type="datetimeFigureOut">
              <a:rPr lang="en-US" smtClean="0"/>
              <a:t>8/11/25</a:t>
            </a:fld>
            <a:endParaRPr lang="en-US"/>
          </a:p>
        </p:txBody>
      </p:sp>
      <p:sp>
        <p:nvSpPr>
          <p:cNvPr id="5" name="Footer Placeholder 4">
            <a:extLst>
              <a:ext uri="{FF2B5EF4-FFF2-40B4-BE49-F238E27FC236}">
                <a16:creationId xmlns:a16="http://schemas.microsoft.com/office/drawing/2014/main" id="{EB7EFCB4-E175-9937-F348-E2B8778487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C0942B-16BC-7B44-527F-341E2B12B129}"/>
              </a:ext>
            </a:extLst>
          </p:cNvPr>
          <p:cNvSpPr>
            <a:spLocks noGrp="1"/>
          </p:cNvSpPr>
          <p:nvPr>
            <p:ph type="sldNum" sz="quarter" idx="12"/>
          </p:nvPr>
        </p:nvSpPr>
        <p:spPr/>
        <p:txBody>
          <a:bodyPr/>
          <a:lstStyle/>
          <a:p>
            <a:fld id="{45EC62E7-91A8-314F-ADEB-2CBC3FC86E64}" type="slidenum">
              <a:rPr lang="en-US" smtClean="0"/>
              <a:t>‹#›</a:t>
            </a:fld>
            <a:endParaRPr lang="en-US"/>
          </a:p>
        </p:txBody>
      </p:sp>
    </p:spTree>
    <p:extLst>
      <p:ext uri="{BB962C8B-B14F-4D97-AF65-F5344CB8AC3E}">
        <p14:creationId xmlns:p14="http://schemas.microsoft.com/office/powerpoint/2010/main" val="1616876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38FBD54-D858-A18D-B4EC-4434D5BD762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07B056E-E295-6AF0-60CB-462A9B02B64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81324A-C2BA-F28B-7873-86843D104A1F}"/>
              </a:ext>
            </a:extLst>
          </p:cNvPr>
          <p:cNvSpPr>
            <a:spLocks noGrp="1"/>
          </p:cNvSpPr>
          <p:nvPr>
            <p:ph type="dt" sz="half" idx="10"/>
          </p:nvPr>
        </p:nvSpPr>
        <p:spPr/>
        <p:txBody>
          <a:bodyPr/>
          <a:lstStyle/>
          <a:p>
            <a:fld id="{968F172E-EF6B-9745-A627-7E902DD69BE2}" type="datetimeFigureOut">
              <a:rPr lang="en-US" smtClean="0"/>
              <a:t>8/11/25</a:t>
            </a:fld>
            <a:endParaRPr lang="en-US"/>
          </a:p>
        </p:txBody>
      </p:sp>
      <p:sp>
        <p:nvSpPr>
          <p:cNvPr id="5" name="Footer Placeholder 4">
            <a:extLst>
              <a:ext uri="{FF2B5EF4-FFF2-40B4-BE49-F238E27FC236}">
                <a16:creationId xmlns:a16="http://schemas.microsoft.com/office/drawing/2014/main" id="{ACD405AB-358D-BB82-16A5-B48FE3D91F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8438B8-F477-E951-093D-30D1E97B32E2}"/>
              </a:ext>
            </a:extLst>
          </p:cNvPr>
          <p:cNvSpPr>
            <a:spLocks noGrp="1"/>
          </p:cNvSpPr>
          <p:nvPr>
            <p:ph type="sldNum" sz="quarter" idx="12"/>
          </p:nvPr>
        </p:nvSpPr>
        <p:spPr/>
        <p:txBody>
          <a:bodyPr/>
          <a:lstStyle/>
          <a:p>
            <a:fld id="{45EC62E7-91A8-314F-ADEB-2CBC3FC86E64}" type="slidenum">
              <a:rPr lang="en-US" smtClean="0"/>
              <a:t>‹#›</a:t>
            </a:fld>
            <a:endParaRPr lang="en-US"/>
          </a:p>
        </p:txBody>
      </p:sp>
    </p:spTree>
    <p:extLst>
      <p:ext uri="{BB962C8B-B14F-4D97-AF65-F5344CB8AC3E}">
        <p14:creationId xmlns:p14="http://schemas.microsoft.com/office/powerpoint/2010/main" val="1928272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E9D30-EF12-D1D0-C1B3-84C4116CDC7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8C6B0E0-88EA-2CA3-0B2F-56BB575342C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FC299C-8746-A689-1A09-91531F72FEC0}"/>
              </a:ext>
            </a:extLst>
          </p:cNvPr>
          <p:cNvSpPr>
            <a:spLocks noGrp="1"/>
          </p:cNvSpPr>
          <p:nvPr>
            <p:ph type="dt" sz="half" idx="10"/>
          </p:nvPr>
        </p:nvSpPr>
        <p:spPr/>
        <p:txBody>
          <a:bodyPr/>
          <a:lstStyle/>
          <a:p>
            <a:fld id="{968F172E-EF6B-9745-A627-7E902DD69BE2}" type="datetimeFigureOut">
              <a:rPr lang="en-US" smtClean="0"/>
              <a:t>8/11/25</a:t>
            </a:fld>
            <a:endParaRPr lang="en-US"/>
          </a:p>
        </p:txBody>
      </p:sp>
      <p:sp>
        <p:nvSpPr>
          <p:cNvPr id="5" name="Footer Placeholder 4">
            <a:extLst>
              <a:ext uri="{FF2B5EF4-FFF2-40B4-BE49-F238E27FC236}">
                <a16:creationId xmlns:a16="http://schemas.microsoft.com/office/drawing/2014/main" id="{A310A951-6A06-8422-3813-CB7B78A5D6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98C7C2-C6CA-6112-5CB8-5AB704ADB26F}"/>
              </a:ext>
            </a:extLst>
          </p:cNvPr>
          <p:cNvSpPr>
            <a:spLocks noGrp="1"/>
          </p:cNvSpPr>
          <p:nvPr>
            <p:ph type="sldNum" sz="quarter" idx="12"/>
          </p:nvPr>
        </p:nvSpPr>
        <p:spPr/>
        <p:txBody>
          <a:bodyPr/>
          <a:lstStyle/>
          <a:p>
            <a:fld id="{45EC62E7-91A8-314F-ADEB-2CBC3FC86E64}" type="slidenum">
              <a:rPr lang="en-US" smtClean="0"/>
              <a:t>‹#›</a:t>
            </a:fld>
            <a:endParaRPr lang="en-US"/>
          </a:p>
        </p:txBody>
      </p:sp>
    </p:spTree>
    <p:extLst>
      <p:ext uri="{BB962C8B-B14F-4D97-AF65-F5344CB8AC3E}">
        <p14:creationId xmlns:p14="http://schemas.microsoft.com/office/powerpoint/2010/main" val="2496277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CE12A-DE66-8A0C-DE1C-8C420B92F87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69363C5-2ECF-72BE-8D2F-7EFF0BF15E9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C5C2802-6B8A-E635-709C-0C8746D6B9A2}"/>
              </a:ext>
            </a:extLst>
          </p:cNvPr>
          <p:cNvSpPr>
            <a:spLocks noGrp="1"/>
          </p:cNvSpPr>
          <p:nvPr>
            <p:ph type="dt" sz="half" idx="10"/>
          </p:nvPr>
        </p:nvSpPr>
        <p:spPr/>
        <p:txBody>
          <a:bodyPr/>
          <a:lstStyle/>
          <a:p>
            <a:fld id="{968F172E-EF6B-9745-A627-7E902DD69BE2}" type="datetimeFigureOut">
              <a:rPr lang="en-US" smtClean="0"/>
              <a:t>8/11/25</a:t>
            </a:fld>
            <a:endParaRPr lang="en-US"/>
          </a:p>
        </p:txBody>
      </p:sp>
      <p:sp>
        <p:nvSpPr>
          <p:cNvPr id="5" name="Footer Placeholder 4">
            <a:extLst>
              <a:ext uri="{FF2B5EF4-FFF2-40B4-BE49-F238E27FC236}">
                <a16:creationId xmlns:a16="http://schemas.microsoft.com/office/drawing/2014/main" id="{5CDF771D-5048-7CBB-7C39-78C2D60236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69E3F-62A3-4040-4316-05F77AC78258}"/>
              </a:ext>
            </a:extLst>
          </p:cNvPr>
          <p:cNvSpPr>
            <a:spLocks noGrp="1"/>
          </p:cNvSpPr>
          <p:nvPr>
            <p:ph type="sldNum" sz="quarter" idx="12"/>
          </p:nvPr>
        </p:nvSpPr>
        <p:spPr/>
        <p:txBody>
          <a:bodyPr/>
          <a:lstStyle/>
          <a:p>
            <a:fld id="{45EC62E7-91A8-314F-ADEB-2CBC3FC86E64}" type="slidenum">
              <a:rPr lang="en-US" smtClean="0"/>
              <a:t>‹#›</a:t>
            </a:fld>
            <a:endParaRPr lang="en-US"/>
          </a:p>
        </p:txBody>
      </p:sp>
    </p:spTree>
    <p:extLst>
      <p:ext uri="{BB962C8B-B14F-4D97-AF65-F5344CB8AC3E}">
        <p14:creationId xmlns:p14="http://schemas.microsoft.com/office/powerpoint/2010/main" val="37384910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EC8A3-B9B6-C8B5-CB8B-3CBF57AF835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E814B76-E871-B44B-790B-35CE55B0691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1483EA8-57CD-180E-FD52-3ED080FCB8F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A820AB4-5CA0-AF73-E969-53B4EBCD0E2B}"/>
              </a:ext>
            </a:extLst>
          </p:cNvPr>
          <p:cNvSpPr>
            <a:spLocks noGrp="1"/>
          </p:cNvSpPr>
          <p:nvPr>
            <p:ph type="dt" sz="half" idx="10"/>
          </p:nvPr>
        </p:nvSpPr>
        <p:spPr/>
        <p:txBody>
          <a:bodyPr/>
          <a:lstStyle/>
          <a:p>
            <a:fld id="{968F172E-EF6B-9745-A627-7E902DD69BE2}" type="datetimeFigureOut">
              <a:rPr lang="en-US" smtClean="0"/>
              <a:t>8/11/25</a:t>
            </a:fld>
            <a:endParaRPr lang="en-US"/>
          </a:p>
        </p:txBody>
      </p:sp>
      <p:sp>
        <p:nvSpPr>
          <p:cNvPr id="6" name="Footer Placeholder 5">
            <a:extLst>
              <a:ext uri="{FF2B5EF4-FFF2-40B4-BE49-F238E27FC236}">
                <a16:creationId xmlns:a16="http://schemas.microsoft.com/office/drawing/2014/main" id="{2F292324-5596-FF58-4A65-71697DAF2B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8ABEB3-51E5-0A94-1769-C1BECA0552AE}"/>
              </a:ext>
            </a:extLst>
          </p:cNvPr>
          <p:cNvSpPr>
            <a:spLocks noGrp="1"/>
          </p:cNvSpPr>
          <p:nvPr>
            <p:ph type="sldNum" sz="quarter" idx="12"/>
          </p:nvPr>
        </p:nvSpPr>
        <p:spPr/>
        <p:txBody>
          <a:bodyPr/>
          <a:lstStyle/>
          <a:p>
            <a:fld id="{45EC62E7-91A8-314F-ADEB-2CBC3FC86E64}" type="slidenum">
              <a:rPr lang="en-US" smtClean="0"/>
              <a:t>‹#›</a:t>
            </a:fld>
            <a:endParaRPr lang="en-US"/>
          </a:p>
        </p:txBody>
      </p:sp>
    </p:spTree>
    <p:extLst>
      <p:ext uri="{BB962C8B-B14F-4D97-AF65-F5344CB8AC3E}">
        <p14:creationId xmlns:p14="http://schemas.microsoft.com/office/powerpoint/2010/main" val="1205718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A2D3E-139B-D4BC-25F1-6A01E3BB3C3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36443E6-461F-605A-4C43-E3715BD60B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A69892B-D7A1-3A59-B0CE-2E5D2883D6F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9B39353-DA4D-2017-7BB0-188538805AC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11DF93C-9F6A-40C4-3D49-83B1ED8E526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F3819F9-973A-6344-7DEB-1A5EC8EDCD6F}"/>
              </a:ext>
            </a:extLst>
          </p:cNvPr>
          <p:cNvSpPr>
            <a:spLocks noGrp="1"/>
          </p:cNvSpPr>
          <p:nvPr>
            <p:ph type="dt" sz="half" idx="10"/>
          </p:nvPr>
        </p:nvSpPr>
        <p:spPr/>
        <p:txBody>
          <a:bodyPr/>
          <a:lstStyle/>
          <a:p>
            <a:fld id="{968F172E-EF6B-9745-A627-7E902DD69BE2}" type="datetimeFigureOut">
              <a:rPr lang="en-US" smtClean="0"/>
              <a:t>8/11/25</a:t>
            </a:fld>
            <a:endParaRPr lang="en-US"/>
          </a:p>
        </p:txBody>
      </p:sp>
      <p:sp>
        <p:nvSpPr>
          <p:cNvPr id="8" name="Footer Placeholder 7">
            <a:extLst>
              <a:ext uri="{FF2B5EF4-FFF2-40B4-BE49-F238E27FC236}">
                <a16:creationId xmlns:a16="http://schemas.microsoft.com/office/drawing/2014/main" id="{F15233E2-D847-2C68-1871-F4ED78256F1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81D1650-0E39-AFA9-C3FE-2795FD9A9CF4}"/>
              </a:ext>
            </a:extLst>
          </p:cNvPr>
          <p:cNvSpPr>
            <a:spLocks noGrp="1"/>
          </p:cNvSpPr>
          <p:nvPr>
            <p:ph type="sldNum" sz="quarter" idx="12"/>
          </p:nvPr>
        </p:nvSpPr>
        <p:spPr/>
        <p:txBody>
          <a:bodyPr/>
          <a:lstStyle/>
          <a:p>
            <a:fld id="{45EC62E7-91A8-314F-ADEB-2CBC3FC86E64}" type="slidenum">
              <a:rPr lang="en-US" smtClean="0"/>
              <a:t>‹#›</a:t>
            </a:fld>
            <a:endParaRPr lang="en-US"/>
          </a:p>
        </p:txBody>
      </p:sp>
    </p:spTree>
    <p:extLst>
      <p:ext uri="{BB962C8B-B14F-4D97-AF65-F5344CB8AC3E}">
        <p14:creationId xmlns:p14="http://schemas.microsoft.com/office/powerpoint/2010/main" val="1730043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074C2-F007-4943-A7D1-008728BA09B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F6D3E2D-B748-B775-FFAE-27686D22BCAD}"/>
              </a:ext>
            </a:extLst>
          </p:cNvPr>
          <p:cNvSpPr>
            <a:spLocks noGrp="1"/>
          </p:cNvSpPr>
          <p:nvPr>
            <p:ph type="dt" sz="half" idx="10"/>
          </p:nvPr>
        </p:nvSpPr>
        <p:spPr/>
        <p:txBody>
          <a:bodyPr/>
          <a:lstStyle/>
          <a:p>
            <a:fld id="{968F172E-EF6B-9745-A627-7E902DD69BE2}" type="datetimeFigureOut">
              <a:rPr lang="en-US" smtClean="0"/>
              <a:t>8/11/25</a:t>
            </a:fld>
            <a:endParaRPr lang="en-US"/>
          </a:p>
        </p:txBody>
      </p:sp>
      <p:sp>
        <p:nvSpPr>
          <p:cNvPr id="4" name="Footer Placeholder 3">
            <a:extLst>
              <a:ext uri="{FF2B5EF4-FFF2-40B4-BE49-F238E27FC236}">
                <a16:creationId xmlns:a16="http://schemas.microsoft.com/office/drawing/2014/main" id="{26D7D56F-5DC8-8615-F0D3-94416645A38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C193EC1-8DD9-0491-34DB-807D1F2C5C9E}"/>
              </a:ext>
            </a:extLst>
          </p:cNvPr>
          <p:cNvSpPr>
            <a:spLocks noGrp="1"/>
          </p:cNvSpPr>
          <p:nvPr>
            <p:ph type="sldNum" sz="quarter" idx="12"/>
          </p:nvPr>
        </p:nvSpPr>
        <p:spPr/>
        <p:txBody>
          <a:bodyPr/>
          <a:lstStyle/>
          <a:p>
            <a:fld id="{45EC62E7-91A8-314F-ADEB-2CBC3FC86E64}" type="slidenum">
              <a:rPr lang="en-US" smtClean="0"/>
              <a:t>‹#›</a:t>
            </a:fld>
            <a:endParaRPr lang="en-US"/>
          </a:p>
        </p:txBody>
      </p:sp>
    </p:spTree>
    <p:extLst>
      <p:ext uri="{BB962C8B-B14F-4D97-AF65-F5344CB8AC3E}">
        <p14:creationId xmlns:p14="http://schemas.microsoft.com/office/powerpoint/2010/main" val="26365025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4C7F6AD-74F2-1783-D5A2-14D98B127818}"/>
              </a:ext>
            </a:extLst>
          </p:cNvPr>
          <p:cNvSpPr>
            <a:spLocks noGrp="1"/>
          </p:cNvSpPr>
          <p:nvPr>
            <p:ph type="dt" sz="half" idx="10"/>
          </p:nvPr>
        </p:nvSpPr>
        <p:spPr/>
        <p:txBody>
          <a:bodyPr/>
          <a:lstStyle/>
          <a:p>
            <a:fld id="{968F172E-EF6B-9745-A627-7E902DD69BE2}" type="datetimeFigureOut">
              <a:rPr lang="en-US" smtClean="0"/>
              <a:t>8/11/25</a:t>
            </a:fld>
            <a:endParaRPr lang="en-US"/>
          </a:p>
        </p:txBody>
      </p:sp>
      <p:sp>
        <p:nvSpPr>
          <p:cNvPr id="3" name="Footer Placeholder 2">
            <a:extLst>
              <a:ext uri="{FF2B5EF4-FFF2-40B4-BE49-F238E27FC236}">
                <a16:creationId xmlns:a16="http://schemas.microsoft.com/office/drawing/2014/main" id="{66E44C89-3A87-2BA5-A922-D5962DA43CD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3F9A611-8523-CEB8-C93A-72BDFC74A1A5}"/>
              </a:ext>
            </a:extLst>
          </p:cNvPr>
          <p:cNvSpPr>
            <a:spLocks noGrp="1"/>
          </p:cNvSpPr>
          <p:nvPr>
            <p:ph type="sldNum" sz="quarter" idx="12"/>
          </p:nvPr>
        </p:nvSpPr>
        <p:spPr/>
        <p:txBody>
          <a:bodyPr/>
          <a:lstStyle/>
          <a:p>
            <a:fld id="{45EC62E7-91A8-314F-ADEB-2CBC3FC86E64}" type="slidenum">
              <a:rPr lang="en-US" smtClean="0"/>
              <a:t>‹#›</a:t>
            </a:fld>
            <a:endParaRPr lang="en-US"/>
          </a:p>
        </p:txBody>
      </p:sp>
    </p:spTree>
    <p:extLst>
      <p:ext uri="{BB962C8B-B14F-4D97-AF65-F5344CB8AC3E}">
        <p14:creationId xmlns:p14="http://schemas.microsoft.com/office/powerpoint/2010/main" val="302970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9D028-D8F2-B173-204F-AE1A44B0ABD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BA463B9-7D7A-4C1B-DAAF-4B9FABAE7B4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17865EE-12B4-0404-54D0-E628A03AF3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AE8AFA6-71B9-410D-E2EB-05118EEE3E7A}"/>
              </a:ext>
            </a:extLst>
          </p:cNvPr>
          <p:cNvSpPr>
            <a:spLocks noGrp="1"/>
          </p:cNvSpPr>
          <p:nvPr>
            <p:ph type="dt" sz="half" idx="10"/>
          </p:nvPr>
        </p:nvSpPr>
        <p:spPr/>
        <p:txBody>
          <a:bodyPr/>
          <a:lstStyle/>
          <a:p>
            <a:fld id="{968F172E-EF6B-9745-A627-7E902DD69BE2}" type="datetimeFigureOut">
              <a:rPr lang="en-US" smtClean="0"/>
              <a:t>8/11/25</a:t>
            </a:fld>
            <a:endParaRPr lang="en-US"/>
          </a:p>
        </p:txBody>
      </p:sp>
      <p:sp>
        <p:nvSpPr>
          <p:cNvPr id="6" name="Footer Placeholder 5">
            <a:extLst>
              <a:ext uri="{FF2B5EF4-FFF2-40B4-BE49-F238E27FC236}">
                <a16:creationId xmlns:a16="http://schemas.microsoft.com/office/drawing/2014/main" id="{E47BF82A-A54C-43C5-6240-A6C453E807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1996135-2A1E-9C51-D163-22AED45AE62E}"/>
              </a:ext>
            </a:extLst>
          </p:cNvPr>
          <p:cNvSpPr>
            <a:spLocks noGrp="1"/>
          </p:cNvSpPr>
          <p:nvPr>
            <p:ph type="sldNum" sz="quarter" idx="12"/>
          </p:nvPr>
        </p:nvSpPr>
        <p:spPr/>
        <p:txBody>
          <a:bodyPr/>
          <a:lstStyle/>
          <a:p>
            <a:fld id="{45EC62E7-91A8-314F-ADEB-2CBC3FC86E64}" type="slidenum">
              <a:rPr lang="en-US" smtClean="0"/>
              <a:t>‹#›</a:t>
            </a:fld>
            <a:endParaRPr lang="en-US"/>
          </a:p>
        </p:txBody>
      </p:sp>
    </p:spTree>
    <p:extLst>
      <p:ext uri="{BB962C8B-B14F-4D97-AF65-F5344CB8AC3E}">
        <p14:creationId xmlns:p14="http://schemas.microsoft.com/office/powerpoint/2010/main" val="1864959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36880-844B-AE8E-F0EC-0843C54E44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C6CE13A-A3BF-92C7-824E-6E61470350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F0B6A2E-7280-2BE8-E42E-7E3184B764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7C5749-F59D-CF54-126A-06D195AC2494}"/>
              </a:ext>
            </a:extLst>
          </p:cNvPr>
          <p:cNvSpPr>
            <a:spLocks noGrp="1"/>
          </p:cNvSpPr>
          <p:nvPr>
            <p:ph type="dt" sz="half" idx="10"/>
          </p:nvPr>
        </p:nvSpPr>
        <p:spPr/>
        <p:txBody>
          <a:bodyPr/>
          <a:lstStyle/>
          <a:p>
            <a:fld id="{968F172E-EF6B-9745-A627-7E902DD69BE2}" type="datetimeFigureOut">
              <a:rPr lang="en-US" smtClean="0"/>
              <a:t>8/11/25</a:t>
            </a:fld>
            <a:endParaRPr lang="en-US"/>
          </a:p>
        </p:txBody>
      </p:sp>
      <p:sp>
        <p:nvSpPr>
          <p:cNvPr id="6" name="Footer Placeholder 5">
            <a:extLst>
              <a:ext uri="{FF2B5EF4-FFF2-40B4-BE49-F238E27FC236}">
                <a16:creationId xmlns:a16="http://schemas.microsoft.com/office/drawing/2014/main" id="{508DBCD4-3C22-D4D3-9271-3BB00C86A5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C78F33-FF6D-B75C-E2DD-A57E64633428}"/>
              </a:ext>
            </a:extLst>
          </p:cNvPr>
          <p:cNvSpPr>
            <a:spLocks noGrp="1"/>
          </p:cNvSpPr>
          <p:nvPr>
            <p:ph type="sldNum" sz="quarter" idx="12"/>
          </p:nvPr>
        </p:nvSpPr>
        <p:spPr/>
        <p:txBody>
          <a:bodyPr/>
          <a:lstStyle/>
          <a:p>
            <a:fld id="{45EC62E7-91A8-314F-ADEB-2CBC3FC86E64}" type="slidenum">
              <a:rPr lang="en-US" smtClean="0"/>
              <a:t>‹#›</a:t>
            </a:fld>
            <a:endParaRPr lang="en-US"/>
          </a:p>
        </p:txBody>
      </p:sp>
    </p:spTree>
    <p:extLst>
      <p:ext uri="{BB962C8B-B14F-4D97-AF65-F5344CB8AC3E}">
        <p14:creationId xmlns:p14="http://schemas.microsoft.com/office/powerpoint/2010/main" val="1959332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BE6F53-E932-64BE-AAA0-782C59FB3D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2CBE79F-1911-20DD-0B7A-AD49A05E9D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7ACE8E-705F-796C-A17F-AB873E8FD8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68F172E-EF6B-9745-A627-7E902DD69BE2}" type="datetimeFigureOut">
              <a:rPr lang="en-US" smtClean="0"/>
              <a:t>8/11/25</a:t>
            </a:fld>
            <a:endParaRPr lang="en-US"/>
          </a:p>
        </p:txBody>
      </p:sp>
      <p:sp>
        <p:nvSpPr>
          <p:cNvPr id="5" name="Footer Placeholder 4">
            <a:extLst>
              <a:ext uri="{FF2B5EF4-FFF2-40B4-BE49-F238E27FC236}">
                <a16:creationId xmlns:a16="http://schemas.microsoft.com/office/drawing/2014/main" id="{F22B459D-A947-C1E7-788F-5829FAB2DFE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4931E84-7982-F008-5434-A9EFDAC7823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5EC62E7-91A8-314F-ADEB-2CBC3FC86E64}" type="slidenum">
              <a:rPr lang="en-US" smtClean="0"/>
              <a:t>‹#›</a:t>
            </a:fld>
            <a:endParaRPr lang="en-US"/>
          </a:p>
        </p:txBody>
      </p:sp>
    </p:spTree>
    <p:extLst>
      <p:ext uri="{BB962C8B-B14F-4D97-AF65-F5344CB8AC3E}">
        <p14:creationId xmlns:p14="http://schemas.microsoft.com/office/powerpoint/2010/main" val="10339870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10</a:t>
            </a:r>
            <a:br>
              <a:rPr lang="en-US" dirty="0"/>
            </a:br>
            <a:br>
              <a:rPr lang="en-US" dirty="0"/>
            </a:br>
            <a:r>
              <a:rPr lang="en-US" dirty="0"/>
              <a:t>Lesson 22</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CAE993D5-99FD-1AE9-FF82-CEBDFF5A885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733254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688150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CAE993D5-99FD-1AE9-FF82-CEBDFF5A885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417991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558231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095645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CAE993D5-99FD-1AE9-FF82-CEBDFF5A885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329727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71350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465445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CAE993D5-99FD-1AE9-FF82-CEBDFF5A885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940484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596085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089242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3293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702689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CAE993D5-99FD-1AE9-FF82-CEBDFF5A885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56839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337758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850633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373739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121547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69617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2" name="Audio 11">
            <a:extLst>
              <a:ext uri="{FF2B5EF4-FFF2-40B4-BE49-F238E27FC236}">
                <a16:creationId xmlns:a16="http://schemas.microsoft.com/office/drawing/2014/main" id="{55C090D3-B010-FB76-69A1-62C9A570B4B6}"/>
              </a:ext>
            </a:extLst>
          </p:cNvPr>
          <p:cNvPicPr>
            <a:picLocks noChangeAspect="1"/>
          </p:cNvPicPr>
          <p:nvPr>
            <a:audioFile r:link="rId1"/>
            <p:extLst>
              <p:ext uri="{DAA4B4D4-6D71-4841-9C94-3DE7FCFB9230}">
                <p14:media xmlns:p14="http://schemas.microsoft.com/office/powerpoint/2010/main" r:embed="rId2">
                  <p14:trim end="412.319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370018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9F224C5-6042-9CA8-D55B-D614A553721E}"/>
              </a:ext>
            </a:extLst>
          </p:cNvPr>
          <p:cNvPicPr>
            <a:picLocks noChangeAspect="1"/>
          </p:cNvPicPr>
          <p:nvPr>
            <a:audioFile r:link="rId1"/>
            <p:extLst>
              <p:ext uri="{DAA4B4D4-6D71-4841-9C94-3DE7FCFB9230}">
                <p14:media xmlns:p14="http://schemas.microsoft.com/office/powerpoint/2010/main" r:embed="rId2">
                  <p14:trim end="107.953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7B61A493-61A7-EB0F-69CD-7A065572963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B918332C-B361-CF28-8190-B23C3A7771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1" name="Audio 10">
            <a:extLst>
              <a:ext uri="{FF2B5EF4-FFF2-40B4-BE49-F238E27FC236}">
                <a16:creationId xmlns:a16="http://schemas.microsoft.com/office/drawing/2014/main" id="{3BF5EEB9-B333-9BD1-D484-334BB55F1724}"/>
              </a:ext>
            </a:extLst>
          </p:cNvPr>
          <p:cNvPicPr>
            <a:picLocks noChangeAspect="1"/>
          </p:cNvPicPr>
          <p:nvPr>
            <a:audioFile r:link="rId1"/>
            <p:extLst>
              <p:ext uri="{DAA4B4D4-6D71-4841-9C94-3DE7FCFB9230}">
                <p14:media xmlns:p14="http://schemas.microsoft.com/office/powerpoint/2010/main" r:embed="rId2">
                  <p14:trim end="258.104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B9BDC32-B424-087B-C10C-24DEA9035E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E3C522E8-CD0A-7151-F206-EB17CAB78B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10  Lesson 22</vt:lpstr>
      <vt:lpstr>PowerPoint Presentation</vt:lpstr>
      <vt:lpstr>4 + 4 8 </vt:lpstr>
      <vt:lpstr>4 + 4  </vt:lpstr>
      <vt:lpstr>7 + 3 10 </vt:lpstr>
      <vt:lpstr>7 + 3  </vt:lpstr>
      <vt:lpstr>3 + 4 7 </vt:lpstr>
      <vt:lpstr>3 + 4  </vt:lpstr>
      <vt:lpstr>2 + 7 9 </vt:lpstr>
      <vt:lpstr>2 + 7  </vt:lpstr>
      <vt:lpstr>7 + 3  </vt:lpstr>
      <vt:lpstr>3 + 4  </vt:lpstr>
      <vt:lpstr>2 + 7  </vt:lpstr>
      <vt:lpstr>4 + 4  </vt:lpstr>
      <vt:lpstr>3 + 4  </vt:lpstr>
      <vt:lpstr>2 + 7  </vt:lpstr>
      <vt:lpstr>4 + 4  </vt:lpstr>
      <vt:lpstr>7 + 3  </vt:lpstr>
      <vt:lpstr>2 + 7  </vt:lpstr>
      <vt:lpstr>4 + 4  </vt:lpstr>
      <vt:lpstr>7 + 3  </vt:lpstr>
      <vt:lpstr>3 + 4  </vt:lpstr>
      <vt:lpstr>7 + 3  </vt:lpstr>
      <vt:lpstr>2 + 7  </vt:lpstr>
      <vt:lpstr>4 + 4  </vt:lpstr>
      <vt:lpstr>7 + 3  </vt:lpstr>
      <vt:lpstr>3 + 4  </vt:lpstr>
      <vt:lpstr>7 + 3  </vt:lpstr>
      <vt:lpstr>3 + 4  </vt:lpstr>
      <vt:lpstr>4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2025-08-11T12:30:17Z</dcterms:created>
  <dcterms:modified xsi:type="dcterms:W3CDTF">2025-08-11T12:34:15Z</dcterms:modified>
</cp:coreProperties>
</file>