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307" r:id="rId3"/>
    <p:sldId id="308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30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978"/>
    <p:restoredTop sz="91429"/>
  </p:normalViewPr>
  <p:slideViewPr>
    <p:cSldViewPr snapToGrid="0">
      <p:cViewPr varScale="1">
        <p:scale>
          <a:sx n="41" d="100"/>
          <a:sy n="41" d="100"/>
        </p:scale>
        <p:origin x="92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21C34-E384-0905-9D13-957D95F878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7435B7-ED39-824A-CC36-6E49CE8F1C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3A0A5-5F48-E9DC-499A-7604E388B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532747-2429-A7FF-5632-530822AC0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18AC4E-ED1F-7A0D-FC4F-D1C6EFB4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811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DFCDB-1555-2DB0-0AA3-E84ABD86E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60013A-F3D6-FE30-3682-4D62B67504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FE448-A6E4-F3C5-74D4-51B7EDFF5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A082D7-2546-DB98-CBBB-9000B755E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F352F5-2DD1-FCD6-D3E0-63B35D5F0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015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E0F6BC-6F37-820E-1277-3D30C7BF36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06F84E-2744-A24B-E37A-788168C9A3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EFA05-20B2-0184-67C7-04E914DB7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F5079-D447-D64F-8A4D-58CBE2087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9267E1-182B-7E6E-0051-276A06471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768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4487C-0648-4182-9BDB-4EF58A0B9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340740-5A6E-FCE1-2E4F-18943E318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A67251-7633-D4C8-FDA6-60A4235C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37FE4-3468-E629-833F-1B2F9EDA0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EDCC64-7C8A-9A3E-9840-907BA3649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924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1350C-2CBF-C5DA-551B-68517A6A5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4850A5-139A-B227-5908-BC7D2FC116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F12256-46D1-FE42-B9B7-739E0EF38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0CBC92-F3A1-F213-46BD-CE7CB9778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ACEA8F-1DCB-61D1-23C0-875EE8A23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327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DAED9F-E460-974A-497C-E05463F27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5BD40-08FE-B927-17E9-810F4BE2A3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D84E1B-8A62-59CA-9097-90D0AFD875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55E826-3616-9EC5-6A64-3D938FF7D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C9B5A5-61DD-243A-650E-1FBCE7EE8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847980-D61F-F64E-1318-067FDB4D5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249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C4F4B-9E57-DE45-3293-A6F98E1B9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405B7-5F9A-E0C1-D123-73DCFC0472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E12C9B-5571-F177-D96D-3006A0DCF6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611011-7213-84AF-7041-4F8B1C77E3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C82EC6-A5C3-CD69-ED6F-BA6F143858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B8339D-9163-2AB5-5570-530861DC8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84F8D0-2BD0-1D99-AA11-BDC1AF332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9E4988-19F4-07BD-11AD-4C4F9EF7D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17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3B40F-D4DA-A91D-B2F6-AE0EB2916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3B223B-6AE8-4E8C-A651-0DF507A4D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7B9168-D46B-9597-8B4D-C830E5291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5C2289-F62E-0974-6750-385AE193D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248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7A0817-5EE8-3E23-2D36-3BB7BE075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8C03FF-D2F6-7429-75FB-C76D7CF47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26B7F8-C1E3-87E1-88FB-C0EC090BB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22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D8D37-9EF2-62B2-5322-24AA3806A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09C73-A49E-DA6C-072F-C19A489195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B44951-5E2C-7034-03B9-50E882E1C9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AD1670-9017-7336-339A-FC8C4A69A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9FFB58-EBBD-961E-C51A-2FA3A24DE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18F261-0CEC-D3CE-2AA2-8CA80DD7E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499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E8887-C9F4-1B46-7A28-72D067FBE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8F3F57-2E71-5964-3877-F7A2853214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B76A82-3D09-F98A-0B4E-FD279DEBD6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1C7FF8-F098-1EF9-3688-A8C9125ED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F774EE-18BE-2F64-3255-0F601A4DB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B7BA06-A3F4-CFC2-FD49-800C841E1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06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4E6E44-C1A6-1C9D-E29E-080EEEA07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3D603C-34FC-B29F-F1EE-491DC3D85E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9CAC18-DDAB-91AD-A380-55E0BBE601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1A6DA9-B212-5444-9106-5E7DE9C196E2}" type="datetimeFigureOut">
              <a:rPr lang="en-US" smtClean="0"/>
              <a:t>8/11/25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C3F18-3355-FC36-BC5F-48CAAC72EC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224E5-856C-DF73-AE5F-2669DF41EA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527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9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9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9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9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9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9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6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8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Addition to 10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Lesson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9E78128-FD90-B64C-02DD-DB33144F08B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85.760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6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C1577DA5-18B5-8C12-C566-D5B7A3E3C5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44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F473E8C5-0360-A19D-D878-7076FBE837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09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9E78128-FD90-B64C-02DD-DB33144F08B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85.760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37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16184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C98CB0D7-B78C-9626-FF3F-225093CD55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50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F473E8C5-0360-A19D-D878-7076FBE837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07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9E78128-FD90-B64C-02DD-DB33144F08B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85.760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44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16184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C98CB0D7-B78C-9626-FF3F-225093CD55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0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C1577DA5-18B5-8C12-C566-D5B7A3E3C5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25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9E78128-FD90-B64C-02DD-DB33144F08B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85.760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11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C20D6E-FA57-529D-1DC8-ADE872B24B13}"/>
              </a:ext>
            </a:extLst>
          </p:cNvPr>
          <p:cNvSpPr txBox="1"/>
          <p:nvPr/>
        </p:nvSpPr>
        <p:spPr>
          <a:xfrm>
            <a:off x="1094678" y="1366897"/>
            <a:ext cx="100026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ctr"/>
            <a:r>
              <a:rPr lang="en-US" sz="3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 Math problems and answers will </a:t>
            </a:r>
            <a:r>
              <a:rPr lang="en-US" sz="3200" dirty="0">
                <a:solidFill>
                  <a:srgbClr val="212121"/>
                </a:solidFill>
                <a:latin typeface="Calibri" panose="020F0502020204030204" pitchFamily="34" charset="0"/>
              </a:rPr>
              <a:t>be presented by </a:t>
            </a:r>
            <a:r>
              <a:rPr lang="en-US" sz="3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the smartboard. It is your job to beat the smartboard and write down the answer before it is given. Let’s get started. Ready. Begin.</a:t>
            </a:r>
            <a:endParaRPr lang="en-US" sz="3200" dirty="0"/>
          </a:p>
        </p:txBody>
      </p:sp>
      <p:pic>
        <p:nvPicPr>
          <p:cNvPr id="9" name="Audio 8">
            <a:extLst>
              <a:ext uri="{FF2B5EF4-FFF2-40B4-BE49-F238E27FC236}">
                <a16:creationId xmlns:a16="http://schemas.microsoft.com/office/drawing/2014/main" id="{9A0A7FB4-3A5D-ACC2-CD88-A67A37B1FE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6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1317"/>
    </mc:Choice>
    <mc:Fallback xmlns="">
      <p:transition advClick="0" advTm="113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16184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C98CB0D7-B78C-9626-FF3F-225093CD55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5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C1577DA5-18B5-8C12-C566-D5B7A3E3C5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28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F473E8C5-0360-A19D-D878-7076FBE837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1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C1577DA5-18B5-8C12-C566-D5B7A3E3C5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0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F473E8C5-0360-A19D-D878-7076FBE837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44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16184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C98CB0D7-B78C-9626-FF3F-225093CD55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58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9E78128-FD90-B64C-02DD-DB33144F08B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85.760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3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16184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C98CB0D7-B78C-9626-FF3F-225093CD55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04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C1577DA5-18B5-8C12-C566-D5B7A3E3C5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69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9E78128-FD90-B64C-02DD-DB33144F08B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85.760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28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</a:p>
        </p:txBody>
      </p:sp>
      <p:pic>
        <p:nvPicPr>
          <p:cNvPr id="9" name="Audio 8">
            <a:extLst>
              <a:ext uri="{FF2B5EF4-FFF2-40B4-BE49-F238E27FC236}">
                <a16:creationId xmlns:a16="http://schemas.microsoft.com/office/drawing/2014/main" id="{A40BA94C-A198-81F5-CB38-18E85BFAC9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65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F473E8C5-0360-A19D-D878-7076FBE837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02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51B83-A07F-C4DE-C413-CA65BF949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E7F18-6494-EE54-E57C-CDCD57EDF6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763" y="587829"/>
            <a:ext cx="10870474" cy="610035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it is time to complete as many problems as you can. You will have 1 minute. Ready. Begin.</a:t>
            </a:r>
          </a:p>
          <a:p>
            <a:pPr marL="0" indent="0" algn="ctr">
              <a:lnSpc>
                <a:spcPct val="120000"/>
              </a:lnSpc>
              <a:buNone/>
            </a:pPr>
            <a:endParaRPr lang="en-US" sz="5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Stop! Now count the number of problems you completed and write it at the bottom of </a:t>
            </a:r>
            <a:r>
              <a:rPr lang="en-US" sz="5200">
                <a:latin typeface="Times New Roman" panose="02020603050405020304" pitchFamily="18" charset="0"/>
                <a:cs typeface="Times New Roman" panose="02020603050405020304" pitchFamily="18" charset="0"/>
              </a:rPr>
              <a:t>the page. </a:t>
            </a: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last thing, write todays score on tomorrows facts on fire page. You will compare how many problems you do tomorrow to this score to see if you got a better score.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5" name="Audio 14">
            <a:extLst>
              <a:ext uri="{FF2B5EF4-FFF2-40B4-BE49-F238E27FC236}">
                <a16:creationId xmlns:a16="http://schemas.microsoft.com/office/drawing/2014/main" id="{4AD3E77C-F5C5-0CFA-53DE-FC9720204C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70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38"/>
    </mc:Choice>
    <mc:Fallback xmlns="">
      <p:transition spd="slow" advTm="1094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161841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C98CB0D7-B78C-9626-FF3F-225093CD55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</a:p>
        </p:txBody>
      </p:sp>
      <p:pic>
        <p:nvPicPr>
          <p:cNvPr id="11" name="Audio 10">
            <a:extLst>
              <a:ext uri="{FF2B5EF4-FFF2-40B4-BE49-F238E27FC236}">
                <a16:creationId xmlns:a16="http://schemas.microsoft.com/office/drawing/2014/main" id="{65FA1F48-DBD4-0AE2-10C7-18408A2B45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64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C1577DA5-18B5-8C12-C566-D5B7A3E3C5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89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</a:p>
        </p:txBody>
      </p:sp>
      <p:pic>
        <p:nvPicPr>
          <p:cNvPr id="11" name="Audio 10">
            <a:extLst>
              <a:ext uri="{FF2B5EF4-FFF2-40B4-BE49-F238E27FC236}">
                <a16:creationId xmlns:a16="http://schemas.microsoft.com/office/drawing/2014/main" id="{9BA25E81-C80A-2EFD-7FA2-B3855AE93C9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4.820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4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F473E8C5-0360-A19D-D878-7076FBE837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9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</a:p>
        </p:txBody>
      </p:sp>
      <p:pic>
        <p:nvPicPr>
          <p:cNvPr id="11" name="Audio 10">
            <a:extLst>
              <a:ext uri="{FF2B5EF4-FFF2-40B4-BE49-F238E27FC236}">
                <a16:creationId xmlns:a16="http://schemas.microsoft.com/office/drawing/2014/main" id="{487987C9-BA3F-06AC-5767-A7EB8117986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13.03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4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315</Words>
  <Application>Microsoft Macintosh PowerPoint</Application>
  <PresentationFormat>Widescreen</PresentationFormat>
  <Paragraphs>58</Paragraphs>
  <Slides>31</Slides>
  <Notes>0</Notes>
  <HiddenSlides>0</HiddenSlides>
  <MMClips>30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Aptos</vt:lpstr>
      <vt:lpstr>Aptos Display</vt:lpstr>
      <vt:lpstr>Arial</vt:lpstr>
      <vt:lpstr>Calibri</vt:lpstr>
      <vt:lpstr>Times New Roman</vt:lpstr>
      <vt:lpstr>Office Theme</vt:lpstr>
      <vt:lpstr>Addition to 10  Lesson 1</vt:lpstr>
      <vt:lpstr>PowerPoint Presentation</vt:lpstr>
      <vt:lpstr>5 + 5 10 </vt:lpstr>
      <vt:lpstr>5 + 5  </vt:lpstr>
      <vt:lpstr>2 + 4 6 </vt:lpstr>
      <vt:lpstr>2 + 4  </vt:lpstr>
      <vt:lpstr>6 + 3 9 </vt:lpstr>
      <vt:lpstr>6 + 3  </vt:lpstr>
      <vt:lpstr>8 + 2 10 </vt:lpstr>
      <vt:lpstr>8 + 2  </vt:lpstr>
      <vt:lpstr>2 + 4  </vt:lpstr>
      <vt:lpstr>6 + 3  </vt:lpstr>
      <vt:lpstr>8 + 2  </vt:lpstr>
      <vt:lpstr>5 + 5  </vt:lpstr>
      <vt:lpstr>6 + 3  </vt:lpstr>
      <vt:lpstr>8 + 2  </vt:lpstr>
      <vt:lpstr>5 + 5  </vt:lpstr>
      <vt:lpstr>2 + 4  </vt:lpstr>
      <vt:lpstr>8 + 2  </vt:lpstr>
      <vt:lpstr>5 + 5  </vt:lpstr>
      <vt:lpstr>2 + 4  </vt:lpstr>
      <vt:lpstr>6 + 3  </vt:lpstr>
      <vt:lpstr>2 + 4  </vt:lpstr>
      <vt:lpstr>6 + 3  </vt:lpstr>
      <vt:lpstr>5 + 5  </vt:lpstr>
      <vt:lpstr>8 + 2  </vt:lpstr>
      <vt:lpstr>5 + 5  </vt:lpstr>
      <vt:lpstr>2 + 4  </vt:lpstr>
      <vt:lpstr>8 + 2  </vt:lpstr>
      <vt:lpstr>6 + 3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Guilfoyle, Jayce</dc:creator>
  <cp:lastModifiedBy>Guilfoyle, Jayce</cp:lastModifiedBy>
  <cp:revision>2</cp:revision>
  <dcterms:created xsi:type="dcterms:W3CDTF">2025-08-11T11:33:11Z</dcterms:created>
  <dcterms:modified xsi:type="dcterms:W3CDTF">2025-08-11T11:48:32Z</dcterms:modified>
</cp:coreProperties>
</file>