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09" r:id="rId4"/>
    <p:sldId id="310" r:id="rId5"/>
    <p:sldId id="311" r:id="rId6"/>
    <p:sldId id="312" r:id="rId7"/>
    <p:sldId id="313" r:id="rId8"/>
    <p:sldId id="314" r:id="rId9"/>
    <p:sldId id="315" r:id="rId10"/>
    <p:sldId id="316"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67"/>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239B8-F131-459E-F8FE-92AB8FB097D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40B285-138F-7352-B306-B811494944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62D932-DD95-CC9B-62A9-A7742BC7D1C7}"/>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5" name="Footer Placeholder 4">
            <a:extLst>
              <a:ext uri="{FF2B5EF4-FFF2-40B4-BE49-F238E27FC236}">
                <a16:creationId xmlns:a16="http://schemas.microsoft.com/office/drawing/2014/main" id="{69394678-BBD4-A6AD-E645-16BC99DB70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F87B22-8B3F-D4A1-C07C-C6E97947ABBD}"/>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142180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AB44D-F958-9A50-9517-8209637075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C421750-D1DC-BD07-A103-E48FA57DAB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EF9496-700D-9F09-0BC3-DFA5BA7EAB2C}"/>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5" name="Footer Placeholder 4">
            <a:extLst>
              <a:ext uri="{FF2B5EF4-FFF2-40B4-BE49-F238E27FC236}">
                <a16:creationId xmlns:a16="http://schemas.microsoft.com/office/drawing/2014/main" id="{15601A49-D7DD-1382-86D3-1C7B7EC1F9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922D89-1EAD-1FEC-28AE-04FFC7A32891}"/>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538639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2B1F7D-DBBA-8BC3-FDDA-350443B22A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85809B-04F9-8EC3-C116-AE69A32131C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8A5934-94B5-AA78-7CC5-8A5214375805}"/>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5" name="Footer Placeholder 4">
            <a:extLst>
              <a:ext uri="{FF2B5EF4-FFF2-40B4-BE49-F238E27FC236}">
                <a16:creationId xmlns:a16="http://schemas.microsoft.com/office/drawing/2014/main" id="{E970DE17-C0A9-E1EF-EAAB-D490F8C720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DFEF18-D0FE-4B81-F0BD-54C64BF92CD7}"/>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573878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7EB53-4326-8BEA-2171-E2232EBBBF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94A6B4-DCEC-029F-85C1-718D0849F5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067141-1057-B441-5759-86F4503AF2C8}"/>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5" name="Footer Placeholder 4">
            <a:extLst>
              <a:ext uri="{FF2B5EF4-FFF2-40B4-BE49-F238E27FC236}">
                <a16:creationId xmlns:a16="http://schemas.microsoft.com/office/drawing/2014/main" id="{C4AC0C24-B433-14A6-FD57-D9363242F2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D4D778-D94E-4909-12FD-FB2412CF76F8}"/>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659353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B685D-F983-7BAE-209B-7EC80FAA7A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9C6ED0-6290-BBC9-5F67-2EEB8779BA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97E3CE-A43C-FA0E-5D6D-57C1AB7D05D4}"/>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5" name="Footer Placeholder 4">
            <a:extLst>
              <a:ext uri="{FF2B5EF4-FFF2-40B4-BE49-F238E27FC236}">
                <a16:creationId xmlns:a16="http://schemas.microsoft.com/office/drawing/2014/main" id="{891314A3-783F-E5A8-51DA-B4CDCA7D8C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F15378-4418-0061-2B05-078D13B77F1A}"/>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686659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3425A-8B35-DCF0-2A4C-114C8F95EB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B0797A-84F5-F891-AED2-DF829674A1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472187-D971-42DA-1B6C-A59B65FED3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BC6C4B-6DC9-AC48-036C-A08091FA1D4E}"/>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6" name="Footer Placeholder 5">
            <a:extLst>
              <a:ext uri="{FF2B5EF4-FFF2-40B4-BE49-F238E27FC236}">
                <a16:creationId xmlns:a16="http://schemas.microsoft.com/office/drawing/2014/main" id="{A16BA7F2-E125-5696-A328-A23A1FCA2B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C06344-15DA-7E0D-7E87-C1CA56854DDA}"/>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664910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8C066-BA62-0CEC-890A-14228585EF0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2B18406-F0C4-22A9-D8F1-E7C26E33BC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00FB8A-CBB8-3287-302C-B91B273F59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86A593-FB9F-4BCD-505E-DE526050E5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75C80A-C25E-7315-5472-E58CD39EB5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44A82D-5F5C-9390-503E-47D37A5AD6AB}"/>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8" name="Footer Placeholder 7">
            <a:extLst>
              <a:ext uri="{FF2B5EF4-FFF2-40B4-BE49-F238E27FC236}">
                <a16:creationId xmlns:a16="http://schemas.microsoft.com/office/drawing/2014/main" id="{967BA663-1066-4B40-8548-E5F7C7E465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A1F057-E6C0-3E73-C041-69B25A22C27D}"/>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8683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F5845-A2AD-320F-FC57-C66D205B59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87E657-E6F7-9D12-480A-C4D4588CDCC8}"/>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4" name="Footer Placeholder 3">
            <a:extLst>
              <a:ext uri="{FF2B5EF4-FFF2-40B4-BE49-F238E27FC236}">
                <a16:creationId xmlns:a16="http://schemas.microsoft.com/office/drawing/2014/main" id="{6BF1ED29-1BE4-7DDA-EC59-2B79CE85A30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BFDE5B-21FD-1898-AAE1-C1C660789DA5}"/>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931606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053B51-A2FB-647C-D4F3-25729F2DBF0D}"/>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3" name="Footer Placeholder 2">
            <a:extLst>
              <a:ext uri="{FF2B5EF4-FFF2-40B4-BE49-F238E27FC236}">
                <a16:creationId xmlns:a16="http://schemas.microsoft.com/office/drawing/2014/main" id="{1ACF2945-84DD-2373-E3D4-F585C9B998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D578E9-36CD-A086-6C21-AD3ACD077384}"/>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015281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34A2-D3B4-16AE-B4B5-EE8C034FA9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B0FB3F-07A4-3027-13EE-F50F59803A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2FD215-E97D-72D8-7EBC-D1DF041F8C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7761D3-3F45-625E-3090-F9875A75A1E5}"/>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6" name="Footer Placeholder 5">
            <a:extLst>
              <a:ext uri="{FF2B5EF4-FFF2-40B4-BE49-F238E27FC236}">
                <a16:creationId xmlns:a16="http://schemas.microsoft.com/office/drawing/2014/main" id="{09BFE638-28F8-B745-F87F-2CA969F4F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572BBF-2F7E-8D18-E7EF-0323323EAD3C}"/>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351889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EF99C-BA9E-1DB8-15DF-0A293D426B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6C37A3-74F9-15B0-8CCE-CB522B015A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4788CC-FB13-A6BF-0A3F-0AE9C21E87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237531-30BE-E082-C3BA-5745367D5CAD}"/>
              </a:ext>
            </a:extLst>
          </p:cNvPr>
          <p:cNvSpPr>
            <a:spLocks noGrp="1"/>
          </p:cNvSpPr>
          <p:nvPr>
            <p:ph type="dt" sz="half" idx="10"/>
          </p:nvPr>
        </p:nvSpPr>
        <p:spPr/>
        <p:txBody>
          <a:bodyPr/>
          <a:lstStyle/>
          <a:p>
            <a:fld id="{F8CA3D3B-24C8-5140-8D6B-8B7EDD9B700C}" type="datetimeFigureOut">
              <a:rPr lang="en-US" smtClean="0"/>
              <a:t>8/11/25</a:t>
            </a:fld>
            <a:endParaRPr lang="en-US"/>
          </a:p>
        </p:txBody>
      </p:sp>
      <p:sp>
        <p:nvSpPr>
          <p:cNvPr id="6" name="Footer Placeholder 5">
            <a:extLst>
              <a:ext uri="{FF2B5EF4-FFF2-40B4-BE49-F238E27FC236}">
                <a16:creationId xmlns:a16="http://schemas.microsoft.com/office/drawing/2014/main" id="{A8C88691-5BE0-D7B1-FD1F-8010D12CBA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7C6152-AAAC-881E-4271-AB800A33CB57}"/>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539252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44E50D-9485-4387-E507-632EC07CDD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DA50E04-3BF5-AB39-CC35-50B1154F4E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F6B6A9-413F-32CB-FD83-C3015C0D6E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8CA3D3B-24C8-5140-8D6B-8B7EDD9B700C}" type="datetimeFigureOut">
              <a:rPr lang="en-US" smtClean="0"/>
              <a:t>8/11/25</a:t>
            </a:fld>
            <a:endParaRPr lang="en-US"/>
          </a:p>
        </p:txBody>
      </p:sp>
      <p:sp>
        <p:nvSpPr>
          <p:cNvPr id="5" name="Footer Placeholder 4">
            <a:extLst>
              <a:ext uri="{FF2B5EF4-FFF2-40B4-BE49-F238E27FC236}">
                <a16:creationId xmlns:a16="http://schemas.microsoft.com/office/drawing/2014/main" id="{3A754555-750B-60C3-73A1-8ED0157D54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3D54DF2-83AB-DF00-8E3A-362E9633A9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EA64283-D518-BD4F-A4D6-0565F3BB521F}" type="slidenum">
              <a:rPr lang="en-US" smtClean="0"/>
              <a:t>‹#›</a:t>
            </a:fld>
            <a:endParaRPr lang="en-US"/>
          </a:p>
        </p:txBody>
      </p:sp>
    </p:spTree>
    <p:extLst>
      <p:ext uri="{BB962C8B-B14F-4D97-AF65-F5344CB8AC3E}">
        <p14:creationId xmlns:p14="http://schemas.microsoft.com/office/powerpoint/2010/main" val="3753548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72205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94890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81047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72818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89434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4929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259775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5936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46090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60750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18107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21259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2533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3005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5104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447287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52284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322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505329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09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EBCEE8E8-D347-BE94-65FF-9CF4D4331A52}"/>
              </a:ext>
            </a:extLst>
          </p:cNvPr>
          <p:cNvPicPr>
            <a:picLocks noChangeAspect="1"/>
          </p:cNvPicPr>
          <p:nvPr>
            <a:audioFile r:link="rId1"/>
            <p:extLst>
              <p:ext uri="{DAA4B4D4-6D71-4841-9C94-3DE7FCFB9230}">
                <p14:media xmlns:p14="http://schemas.microsoft.com/office/powerpoint/2010/main" r:embed="rId2">
                  <p14:trim st="159.4356" end="256.983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CEF2FF2-5262-CDA5-DF46-7F196A521F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2EF06977-BA3C-9940-6AC2-4599195F6346}"/>
              </a:ext>
            </a:extLst>
          </p:cNvPr>
          <p:cNvPicPr>
            <a:picLocks noChangeAspect="1"/>
          </p:cNvPicPr>
          <p:nvPr>
            <a:audioFile r:link="rId1"/>
            <p:extLst>
              <p:ext uri="{DAA4B4D4-6D71-4841-9C94-3DE7FCFB9230}">
                <p14:media xmlns:p14="http://schemas.microsoft.com/office/powerpoint/2010/main" r:embed="rId2">
                  <p14:trim end="655.902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6</vt:lpstr>
      <vt:lpstr>PowerPoint Presentation</vt:lpstr>
      <vt:lpstr>3 + 5 8 </vt:lpstr>
      <vt:lpstr>3 + 5  </vt:lpstr>
      <vt:lpstr>2 + 2 4 </vt:lpstr>
      <vt:lpstr>2 + 2  </vt:lpstr>
      <vt:lpstr>5 + 2 7 </vt:lpstr>
      <vt:lpstr>5 + 2  </vt:lpstr>
      <vt:lpstr>4 + 5 9 </vt:lpstr>
      <vt:lpstr>4 + 5  </vt:lpstr>
      <vt:lpstr>2 + 2  </vt:lpstr>
      <vt:lpstr>5 + 2  </vt:lpstr>
      <vt:lpstr>4 + 5  </vt:lpstr>
      <vt:lpstr>3 + 5  </vt:lpstr>
      <vt:lpstr>5 + 2  </vt:lpstr>
      <vt:lpstr>4 + 5  </vt:lpstr>
      <vt:lpstr>3 + 5  </vt:lpstr>
      <vt:lpstr>2 + 2  </vt:lpstr>
      <vt:lpstr>4 + 5  </vt:lpstr>
      <vt:lpstr>3 + 5  </vt:lpstr>
      <vt:lpstr>2 + 2  </vt:lpstr>
      <vt:lpstr>5 + 2  </vt:lpstr>
      <vt:lpstr>2 + 2  </vt:lpstr>
      <vt:lpstr>5 + 2  </vt:lpstr>
      <vt:lpstr>3 + 5  </vt:lpstr>
      <vt:lpstr>4 + 5  </vt:lpstr>
      <vt:lpstr>3 + 5  </vt:lpstr>
      <vt:lpstr>2 + 2  </vt:lpstr>
      <vt:lpstr>4 + 5  </vt:lpstr>
      <vt:lpstr>5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2025-08-11T11:57:05Z</dcterms:created>
  <dcterms:modified xsi:type="dcterms:W3CDTF">2025-08-11T12:00:10Z</dcterms:modified>
</cp:coreProperties>
</file>