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5" r:id="rId2"/>
    <p:sldId id="25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3AE75-476D-4856-B1B3-2FAE6F26FC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8F61C20-3EEF-0EC8-0DC5-338EF5172C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92DABB-B492-C213-1DF0-139E810A6BA1}"/>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5" name="Footer Placeholder 4">
            <a:extLst>
              <a:ext uri="{FF2B5EF4-FFF2-40B4-BE49-F238E27FC236}">
                <a16:creationId xmlns:a16="http://schemas.microsoft.com/office/drawing/2014/main" id="{2DCEEF6A-D398-BC0D-BDC2-6AE9C6F2D0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88BFE0-7C4D-53F0-A405-821DBA6F84D3}"/>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109134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5DBD1-0A96-DEFF-2C8E-6D22B706F0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57636F-7F5C-98C9-8A7B-EB7001D401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4B934C-49C4-F2C1-DEF3-81CF5D8AB45D}"/>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5" name="Footer Placeholder 4">
            <a:extLst>
              <a:ext uri="{FF2B5EF4-FFF2-40B4-BE49-F238E27FC236}">
                <a16:creationId xmlns:a16="http://schemas.microsoft.com/office/drawing/2014/main" id="{7F70640C-DE30-F7CE-C848-ABCDBDD472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D3EFD1-738E-B1BE-275A-4C004917027E}"/>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807254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40E35A-B005-D6F8-316D-E79092A8736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3C21C8-733C-0FB8-5E85-B83AB6D87A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216F47-1DF6-BE8B-3CCF-88B5CEA86456}"/>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5" name="Footer Placeholder 4">
            <a:extLst>
              <a:ext uri="{FF2B5EF4-FFF2-40B4-BE49-F238E27FC236}">
                <a16:creationId xmlns:a16="http://schemas.microsoft.com/office/drawing/2014/main" id="{9B8C038F-C793-787C-EF99-31AEB4C38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8826A5-FEEA-05E3-6635-81C2D33EEC56}"/>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3366517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DEC0C-BD10-78B9-EAF1-280005444B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6037BD-C585-D2E4-5967-A47E1A685D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282917-B1BC-1739-B86C-767170AA6D24}"/>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5" name="Footer Placeholder 4">
            <a:extLst>
              <a:ext uri="{FF2B5EF4-FFF2-40B4-BE49-F238E27FC236}">
                <a16:creationId xmlns:a16="http://schemas.microsoft.com/office/drawing/2014/main" id="{BD7B1D2E-856C-D245-6960-9481E75C0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60B3FB-997B-3DF9-F57D-8A0863092F23}"/>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3102141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D60D2-AFD7-E00B-CE59-17AE711A6A1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EF6C80-B948-1C28-3C2A-31D3680DD59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2DE211-3BB1-BD17-F1E9-7EF6C72F8F25}"/>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5" name="Footer Placeholder 4">
            <a:extLst>
              <a:ext uri="{FF2B5EF4-FFF2-40B4-BE49-F238E27FC236}">
                <a16:creationId xmlns:a16="http://schemas.microsoft.com/office/drawing/2014/main" id="{942E7B6D-81C4-9290-B067-11E78499A3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2181D2-6C2A-64B6-8CE2-68FDA7F2924D}"/>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874358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29B99-9085-942A-E881-1E8CCDFAB5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9F54E9-4C1B-474C-2B9E-037954E68B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559402-0F76-B20E-9800-8F7F68D30B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26CD24-EC08-9F93-BFF6-34F84163FA88}"/>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6" name="Footer Placeholder 5">
            <a:extLst>
              <a:ext uri="{FF2B5EF4-FFF2-40B4-BE49-F238E27FC236}">
                <a16:creationId xmlns:a16="http://schemas.microsoft.com/office/drawing/2014/main" id="{12405416-D520-901E-0B9C-01B5701067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B639CD-EC43-E1AB-103B-E9EFAFD6D5E7}"/>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1766463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F414-D93E-8864-72E1-EB4BF9EE90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AC1BF61-9C51-4C41-C2EF-072C218515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3E28A-36CB-47DE-37E2-8C09240AC8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92652D-B6BB-7C5C-F941-CF299C130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ED6EA93-69E8-508C-F513-96FBBA1A728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1D7B5E-7E81-2A51-5BD3-4BAE9D07368F}"/>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8" name="Footer Placeholder 7">
            <a:extLst>
              <a:ext uri="{FF2B5EF4-FFF2-40B4-BE49-F238E27FC236}">
                <a16:creationId xmlns:a16="http://schemas.microsoft.com/office/drawing/2014/main" id="{AAE2B0F4-BF07-E90A-649E-793CBCE54C2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6D50BC0-C278-88F2-EC6C-1472F3FC7C54}"/>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224670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47BAB-62E7-DA88-7454-EA9B3B87D2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446EE4-9AFB-F01D-5A2D-250615026ADD}"/>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4" name="Footer Placeholder 3">
            <a:extLst>
              <a:ext uri="{FF2B5EF4-FFF2-40B4-BE49-F238E27FC236}">
                <a16:creationId xmlns:a16="http://schemas.microsoft.com/office/drawing/2014/main" id="{6EC855E5-9E50-F13D-6003-A3668DE6E9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C4D8D9-89E6-50DE-41CE-4AEC6CC019CF}"/>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364882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A05B75-8015-AF18-F240-078E7D82FD5C}"/>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3" name="Footer Placeholder 2">
            <a:extLst>
              <a:ext uri="{FF2B5EF4-FFF2-40B4-BE49-F238E27FC236}">
                <a16:creationId xmlns:a16="http://schemas.microsoft.com/office/drawing/2014/main" id="{FD354B2F-155E-A167-9FBB-F25222DA55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E5A0AC6-BF8F-465E-EDA3-7E2BA80B391C}"/>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3742656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9257A-09CA-203D-898D-F30802C6B0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2AFFA4-B915-6ED3-4A6D-13B436287D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9BBF79-4710-7CD4-D9C8-19D8B895D6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C664DB-0BE0-9061-3602-1AF1F0033A38}"/>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6" name="Footer Placeholder 5">
            <a:extLst>
              <a:ext uri="{FF2B5EF4-FFF2-40B4-BE49-F238E27FC236}">
                <a16:creationId xmlns:a16="http://schemas.microsoft.com/office/drawing/2014/main" id="{41A2D25B-739C-8CA5-F9CA-BAE7470831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51F187-42F6-50CA-28FE-4DDD9DF7BF92}"/>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4204681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BF854-18C5-F45B-FEB1-C5A18DF7B7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2A7277-281C-3CAE-2C71-BCB1105CEA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CC5DB0-05A8-4342-AF24-E1AF09E8B3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7FDEE7-C7FF-6C01-4D5C-DFA355F0E0AA}"/>
              </a:ext>
            </a:extLst>
          </p:cNvPr>
          <p:cNvSpPr>
            <a:spLocks noGrp="1"/>
          </p:cNvSpPr>
          <p:nvPr>
            <p:ph type="dt" sz="half" idx="10"/>
          </p:nvPr>
        </p:nvSpPr>
        <p:spPr/>
        <p:txBody>
          <a:bodyPr/>
          <a:lstStyle/>
          <a:p>
            <a:fld id="{EE00C735-971D-4AA0-A78A-9C3DEA6FD7B7}" type="datetimeFigureOut">
              <a:rPr lang="en-US" smtClean="0"/>
              <a:t>8/19/2025</a:t>
            </a:fld>
            <a:endParaRPr lang="en-US"/>
          </a:p>
        </p:txBody>
      </p:sp>
      <p:sp>
        <p:nvSpPr>
          <p:cNvPr id="6" name="Footer Placeholder 5">
            <a:extLst>
              <a:ext uri="{FF2B5EF4-FFF2-40B4-BE49-F238E27FC236}">
                <a16:creationId xmlns:a16="http://schemas.microsoft.com/office/drawing/2014/main" id="{535938D4-5044-0360-CB32-4DE2D66FFB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C2422F-1CEF-460B-8E32-9757D5D0B179}"/>
              </a:ext>
            </a:extLst>
          </p:cNvPr>
          <p:cNvSpPr>
            <a:spLocks noGrp="1"/>
          </p:cNvSpPr>
          <p:nvPr>
            <p:ph type="sldNum" sz="quarter" idx="12"/>
          </p:nvPr>
        </p:nvSpPr>
        <p:spPr/>
        <p:txBody>
          <a:bodyPr/>
          <a:lstStyle/>
          <a:p>
            <a:fld id="{E6D74437-4875-4E7A-A566-BAA0E3EF7745}" type="slidenum">
              <a:rPr lang="en-US" smtClean="0"/>
              <a:t>‹#›</a:t>
            </a:fld>
            <a:endParaRPr lang="en-US"/>
          </a:p>
        </p:txBody>
      </p:sp>
    </p:spTree>
    <p:extLst>
      <p:ext uri="{BB962C8B-B14F-4D97-AF65-F5344CB8AC3E}">
        <p14:creationId xmlns:p14="http://schemas.microsoft.com/office/powerpoint/2010/main" val="349384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4060EC-E641-5CDC-D6B4-52A391F772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0BD39F-CE3D-A38A-B445-3C3863D443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AC9C48-4227-DF66-D83E-44FB413DF4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E00C735-971D-4AA0-A78A-9C3DEA6FD7B7}" type="datetimeFigureOut">
              <a:rPr lang="en-US" smtClean="0"/>
              <a:t>8/19/2025</a:t>
            </a:fld>
            <a:endParaRPr lang="en-US"/>
          </a:p>
        </p:txBody>
      </p:sp>
      <p:sp>
        <p:nvSpPr>
          <p:cNvPr id="5" name="Footer Placeholder 4">
            <a:extLst>
              <a:ext uri="{FF2B5EF4-FFF2-40B4-BE49-F238E27FC236}">
                <a16:creationId xmlns:a16="http://schemas.microsoft.com/office/drawing/2014/main" id="{4BE48A10-CF5F-D2F1-B644-728E1F2316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997F08A-5B6E-C019-B05D-BEC02778B0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D74437-4875-4E7A-A566-BAA0E3EF7745}" type="slidenum">
              <a:rPr lang="en-US" smtClean="0"/>
              <a:t>‹#›</a:t>
            </a:fld>
            <a:endParaRPr lang="en-US"/>
          </a:p>
        </p:txBody>
      </p:sp>
    </p:spTree>
    <p:extLst>
      <p:ext uri="{BB962C8B-B14F-4D97-AF65-F5344CB8AC3E}">
        <p14:creationId xmlns:p14="http://schemas.microsoft.com/office/powerpoint/2010/main" val="2615043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Pre/Post Directions</a:t>
            </a:r>
            <a:br>
              <a:rPr lang="en-US" dirty="0"/>
            </a:br>
            <a:br>
              <a:rPr lang="en-US" dirty="0"/>
            </a:br>
            <a:r>
              <a:rPr lang="en-US" dirty="0"/>
              <a:t>Addition</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4B740-6D28-7FEA-5843-9350B284D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492552-7CAC-25D0-E649-0F23732D9B20}"/>
              </a:ext>
            </a:extLst>
          </p:cNvPr>
          <p:cNvSpPr>
            <a:spLocks noGrp="1"/>
          </p:cNvSpPr>
          <p:nvPr>
            <p:ph type="ctrTitle"/>
          </p:nvPr>
        </p:nvSpPr>
        <p:spPr>
          <a:xfrm>
            <a:off x="2410391" y="5911411"/>
            <a:ext cx="7594242" cy="1105682"/>
          </a:xfrm>
        </p:spPr>
        <p:txBody>
          <a:bodyPr>
            <a:noAutofit/>
          </a:bodyPr>
          <a:lstStyle/>
          <a:p>
            <a:br>
              <a:rPr lang="en-US" sz="3600" dirty="0"/>
            </a:br>
            <a:endParaRPr lang="en-US" sz="3600" dirty="0"/>
          </a:p>
        </p:txBody>
      </p:sp>
      <p:sp>
        <p:nvSpPr>
          <p:cNvPr id="4" name="TextBox 3">
            <a:extLst>
              <a:ext uri="{FF2B5EF4-FFF2-40B4-BE49-F238E27FC236}">
                <a16:creationId xmlns:a16="http://schemas.microsoft.com/office/drawing/2014/main" id="{56F170BF-8159-F2DB-1920-271C7E043970}"/>
              </a:ext>
            </a:extLst>
          </p:cNvPr>
          <p:cNvSpPr txBox="1"/>
          <p:nvPr/>
        </p:nvSpPr>
        <p:spPr>
          <a:xfrm>
            <a:off x="1563029" y="1228397"/>
            <a:ext cx="9065941" cy="4401205"/>
          </a:xfrm>
          <a:prstGeom prst="rect">
            <a:avLst/>
          </a:prstGeom>
          <a:noFill/>
        </p:spPr>
        <p:txBody>
          <a:bodyPr wrap="square">
            <a:spAutoFit/>
          </a:bodyPr>
          <a:lstStyle/>
          <a:p>
            <a:pPr marL="0" marR="0" algn="ctr">
              <a:buNone/>
            </a:pPr>
            <a:r>
              <a:rPr lang="en-US" sz="2800" u="none" strike="noStrike" dirty="0">
                <a:solidFill>
                  <a:srgbClr val="000000"/>
                </a:solidFill>
                <a:effectLst/>
                <a:latin typeface="Times New Roman" panose="02020603050405020304" pitchFamily="18" charset="0"/>
                <a:cs typeface="Times New Roman" panose="02020603050405020304" pitchFamily="18" charset="0"/>
              </a:rPr>
              <a:t>The sheet on your desk has addition problems. When I say “BEGIN,” start answering the problems. Start at the first problem, work across the page then go to the next row. You should work as fast as you can without skipping problems. If you come to a problem that you do not know, mark an ‘X’ through it and go on to the next problem. Continue working until I tell you to stop. Are there any questions? Ready. Begin</a:t>
            </a:r>
          </a:p>
          <a:p>
            <a:pPr marL="0" marR="0" algn="ctr">
              <a:buNone/>
            </a:pPr>
            <a:endParaRPr lang="en-US" sz="2800" dirty="0">
              <a:solidFill>
                <a:srgbClr val="000000"/>
              </a:solidFill>
              <a:latin typeface="Times New Roman" panose="02020603050405020304" pitchFamily="18" charset="0"/>
              <a:cs typeface="Times New Roman" panose="02020603050405020304" pitchFamily="18" charset="0"/>
            </a:endParaRPr>
          </a:p>
          <a:p>
            <a:pPr marL="0" marR="0" algn="ctr">
              <a:buNone/>
            </a:pPr>
            <a:endParaRPr lang="en-US" sz="2800" u="none" strike="noStrike" dirty="0">
              <a:solidFill>
                <a:srgbClr val="000000"/>
              </a:solidFill>
              <a:effectLst/>
              <a:latin typeface="Times New Roman" panose="02020603050405020304" pitchFamily="18" charset="0"/>
              <a:cs typeface="Times New Roman" panose="02020603050405020304" pitchFamily="18" charset="0"/>
            </a:endParaRPr>
          </a:p>
          <a:p>
            <a:pPr marL="0" marR="0" algn="ctr">
              <a:buNone/>
            </a:pPr>
            <a:r>
              <a:rPr lang="en-US" sz="2800" u="none" strike="noStrike" dirty="0">
                <a:solidFill>
                  <a:srgbClr val="000000"/>
                </a:solidFill>
                <a:effectLst/>
                <a:latin typeface="Times New Roman" panose="02020603050405020304" pitchFamily="18" charset="0"/>
                <a:cs typeface="Times New Roman" panose="02020603050405020304" pitchFamily="18" charset="0"/>
              </a:rPr>
              <a:t> Stop, please put down your penci</a:t>
            </a:r>
            <a:r>
              <a:rPr lang="en-US" sz="2800" u="none" strike="noStrike" dirty="0">
                <a:solidFill>
                  <a:srgbClr val="000000"/>
                </a:solidFill>
                <a:effectLst/>
              </a:rPr>
              <a:t>l.</a:t>
            </a:r>
          </a:p>
        </p:txBody>
      </p:sp>
      <p:pic>
        <p:nvPicPr>
          <p:cNvPr id="12" name="Audio 11">
            <a:extLst>
              <a:ext uri="{FF2B5EF4-FFF2-40B4-BE49-F238E27FC236}">
                <a16:creationId xmlns:a16="http://schemas.microsoft.com/office/drawing/2014/main" id="{37C3D49A-4478-86DC-8BA5-124222F73D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3861087"/>
      </p:ext>
    </p:extLst>
  </p:cSld>
  <p:clrMapOvr>
    <a:masterClrMapping/>
  </p:clrMapOvr>
  <mc:AlternateContent xmlns:mc="http://schemas.openxmlformats.org/markup-compatibility/2006" xmlns:p14="http://schemas.microsoft.com/office/powerpoint/2010/main">
    <mc:Choice Requires="p14">
      <p:transition spd="slow" p14:dur="2000" advTm="94055"/>
    </mc:Choice>
    <mc:Fallback xmlns="">
      <p:transition spd="slow" advTm="940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110</Words>
  <Application>Microsoft Office PowerPoint</Application>
  <PresentationFormat>Widescreen</PresentationFormat>
  <Paragraphs>6</Paragraphs>
  <Slides>2</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Aptos</vt:lpstr>
      <vt:lpstr>Aptos Display</vt:lpstr>
      <vt:lpstr>Arial</vt:lpstr>
      <vt:lpstr>Times New Roman</vt:lpstr>
      <vt:lpstr>Office Theme</vt:lpstr>
      <vt:lpstr>Pre/Post Directions  Addition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2025-08-19T05:00:20Z</dcterms:created>
  <dcterms:modified xsi:type="dcterms:W3CDTF">2025-08-19T05:01:32Z</dcterms:modified>
</cp:coreProperties>
</file>