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46" r:id="rId3"/>
    <p:sldId id="264" r:id="rId4"/>
    <p:sldId id="263" r:id="rId5"/>
    <p:sldId id="265" r:id="rId6"/>
    <p:sldId id="266" r:id="rId7"/>
    <p:sldId id="309" r:id="rId8"/>
    <p:sldId id="310" r:id="rId9"/>
    <p:sldId id="311" r:id="rId10"/>
    <p:sldId id="312" r:id="rId11"/>
    <p:sldId id="348" r:id="rId12"/>
    <p:sldId id="349" r:id="rId13"/>
    <p:sldId id="350" r:id="rId14"/>
    <p:sldId id="351" r:id="rId15"/>
    <p:sldId id="352" r:id="rId16"/>
    <p:sldId id="353" r:id="rId17"/>
    <p:sldId id="354" r:id="rId18"/>
    <p:sldId id="355" r:id="rId19"/>
    <p:sldId id="356" r:id="rId20"/>
    <p:sldId id="357" r:id="rId21"/>
    <p:sldId id="358" r:id="rId22"/>
    <p:sldId id="359" r:id="rId23"/>
    <p:sldId id="360" r:id="rId24"/>
    <p:sldId id="361" r:id="rId25"/>
    <p:sldId id="362" r:id="rId26"/>
    <p:sldId id="363" r:id="rId27"/>
    <p:sldId id="364" r:id="rId28"/>
    <p:sldId id="365" r:id="rId29"/>
    <p:sldId id="366" r:id="rId30"/>
    <p:sldId id="367" r:id="rId31"/>
    <p:sldId id="347"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467"/>
    <p:restoredTop sz="91429"/>
  </p:normalViewPr>
  <p:slideViewPr>
    <p:cSldViewPr snapToGrid="0">
      <p:cViewPr varScale="1">
        <p:scale>
          <a:sx n="41" d="100"/>
          <a:sy n="41" d="100"/>
        </p:scale>
        <p:origin x="792"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0DEE42-80DD-44CF-69AC-982E55D7A72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16B2C04-EFCC-7F8D-28BE-7BDF55DD615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D6445D9-EDBE-E6F6-6697-9EFF7464E13A}"/>
              </a:ext>
            </a:extLst>
          </p:cNvPr>
          <p:cNvSpPr>
            <a:spLocks noGrp="1"/>
          </p:cNvSpPr>
          <p:nvPr>
            <p:ph type="dt" sz="half" idx="10"/>
          </p:nvPr>
        </p:nvSpPr>
        <p:spPr/>
        <p:txBody>
          <a:bodyPr/>
          <a:lstStyle/>
          <a:p>
            <a:fld id="{CDE6C1A1-8FF4-A34E-8931-5D57100FCF2E}" type="datetimeFigureOut">
              <a:rPr lang="en-US" smtClean="0"/>
              <a:t>8/11/25</a:t>
            </a:fld>
            <a:endParaRPr lang="en-US"/>
          </a:p>
        </p:txBody>
      </p:sp>
      <p:sp>
        <p:nvSpPr>
          <p:cNvPr id="5" name="Footer Placeholder 4">
            <a:extLst>
              <a:ext uri="{FF2B5EF4-FFF2-40B4-BE49-F238E27FC236}">
                <a16:creationId xmlns:a16="http://schemas.microsoft.com/office/drawing/2014/main" id="{2E2D4F78-20BB-CC32-48D4-2D007A0AF3D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4A539F2-ACBF-B37B-C746-FF1A89C64F71}"/>
              </a:ext>
            </a:extLst>
          </p:cNvPr>
          <p:cNvSpPr>
            <a:spLocks noGrp="1"/>
          </p:cNvSpPr>
          <p:nvPr>
            <p:ph type="sldNum" sz="quarter" idx="12"/>
          </p:nvPr>
        </p:nvSpPr>
        <p:spPr/>
        <p:txBody>
          <a:bodyPr/>
          <a:lstStyle/>
          <a:p>
            <a:fld id="{3174E319-E93E-644E-B34A-9AA9AB53732C}" type="slidenum">
              <a:rPr lang="en-US" smtClean="0"/>
              <a:t>‹#›</a:t>
            </a:fld>
            <a:endParaRPr lang="en-US"/>
          </a:p>
        </p:txBody>
      </p:sp>
    </p:spTree>
    <p:extLst>
      <p:ext uri="{BB962C8B-B14F-4D97-AF65-F5344CB8AC3E}">
        <p14:creationId xmlns:p14="http://schemas.microsoft.com/office/powerpoint/2010/main" val="3947658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A4728F-82D4-AA9B-61E3-EFB0F07CE31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C7CF25E-94C0-F3F3-DE13-3357ABE3A5C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9499416-6948-F759-5871-6979A55BF477}"/>
              </a:ext>
            </a:extLst>
          </p:cNvPr>
          <p:cNvSpPr>
            <a:spLocks noGrp="1"/>
          </p:cNvSpPr>
          <p:nvPr>
            <p:ph type="dt" sz="half" idx="10"/>
          </p:nvPr>
        </p:nvSpPr>
        <p:spPr/>
        <p:txBody>
          <a:bodyPr/>
          <a:lstStyle/>
          <a:p>
            <a:fld id="{CDE6C1A1-8FF4-A34E-8931-5D57100FCF2E}" type="datetimeFigureOut">
              <a:rPr lang="en-US" smtClean="0"/>
              <a:t>8/11/25</a:t>
            </a:fld>
            <a:endParaRPr lang="en-US"/>
          </a:p>
        </p:txBody>
      </p:sp>
      <p:sp>
        <p:nvSpPr>
          <p:cNvPr id="5" name="Footer Placeholder 4">
            <a:extLst>
              <a:ext uri="{FF2B5EF4-FFF2-40B4-BE49-F238E27FC236}">
                <a16:creationId xmlns:a16="http://schemas.microsoft.com/office/drawing/2014/main" id="{84D5E096-DEA0-1CF4-999B-4A627FDB357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2495442-194F-9B88-0F1A-EB6EDD2E8DBA}"/>
              </a:ext>
            </a:extLst>
          </p:cNvPr>
          <p:cNvSpPr>
            <a:spLocks noGrp="1"/>
          </p:cNvSpPr>
          <p:nvPr>
            <p:ph type="sldNum" sz="quarter" idx="12"/>
          </p:nvPr>
        </p:nvSpPr>
        <p:spPr/>
        <p:txBody>
          <a:bodyPr/>
          <a:lstStyle/>
          <a:p>
            <a:fld id="{3174E319-E93E-644E-B34A-9AA9AB53732C}" type="slidenum">
              <a:rPr lang="en-US" smtClean="0"/>
              <a:t>‹#›</a:t>
            </a:fld>
            <a:endParaRPr lang="en-US"/>
          </a:p>
        </p:txBody>
      </p:sp>
    </p:spTree>
    <p:extLst>
      <p:ext uri="{BB962C8B-B14F-4D97-AF65-F5344CB8AC3E}">
        <p14:creationId xmlns:p14="http://schemas.microsoft.com/office/powerpoint/2010/main" val="41973067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5868CFA-D41D-5A68-175D-658E3540CBB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BEE73A-7731-4FBB-3EC8-68C9642EA05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A32E5ED-765E-09BD-BBC7-77CC19170477}"/>
              </a:ext>
            </a:extLst>
          </p:cNvPr>
          <p:cNvSpPr>
            <a:spLocks noGrp="1"/>
          </p:cNvSpPr>
          <p:nvPr>
            <p:ph type="dt" sz="half" idx="10"/>
          </p:nvPr>
        </p:nvSpPr>
        <p:spPr/>
        <p:txBody>
          <a:bodyPr/>
          <a:lstStyle/>
          <a:p>
            <a:fld id="{CDE6C1A1-8FF4-A34E-8931-5D57100FCF2E}" type="datetimeFigureOut">
              <a:rPr lang="en-US" smtClean="0"/>
              <a:t>8/11/25</a:t>
            </a:fld>
            <a:endParaRPr lang="en-US"/>
          </a:p>
        </p:txBody>
      </p:sp>
      <p:sp>
        <p:nvSpPr>
          <p:cNvPr id="5" name="Footer Placeholder 4">
            <a:extLst>
              <a:ext uri="{FF2B5EF4-FFF2-40B4-BE49-F238E27FC236}">
                <a16:creationId xmlns:a16="http://schemas.microsoft.com/office/drawing/2014/main" id="{CB4671CC-BCFD-6B64-C440-7877C2E286C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FF4F495-E69D-E2CB-4F16-5F14D2ED267C}"/>
              </a:ext>
            </a:extLst>
          </p:cNvPr>
          <p:cNvSpPr>
            <a:spLocks noGrp="1"/>
          </p:cNvSpPr>
          <p:nvPr>
            <p:ph type="sldNum" sz="quarter" idx="12"/>
          </p:nvPr>
        </p:nvSpPr>
        <p:spPr/>
        <p:txBody>
          <a:bodyPr/>
          <a:lstStyle/>
          <a:p>
            <a:fld id="{3174E319-E93E-644E-B34A-9AA9AB53732C}" type="slidenum">
              <a:rPr lang="en-US" smtClean="0"/>
              <a:t>‹#›</a:t>
            </a:fld>
            <a:endParaRPr lang="en-US"/>
          </a:p>
        </p:txBody>
      </p:sp>
    </p:spTree>
    <p:extLst>
      <p:ext uri="{BB962C8B-B14F-4D97-AF65-F5344CB8AC3E}">
        <p14:creationId xmlns:p14="http://schemas.microsoft.com/office/powerpoint/2010/main" val="19788585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138798-3916-F9C8-8581-AE724484223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89289DD-EC96-2C0D-723D-FA131C854F1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CE3FA2A-54D1-4E62-5D10-406F77B53685}"/>
              </a:ext>
            </a:extLst>
          </p:cNvPr>
          <p:cNvSpPr>
            <a:spLocks noGrp="1"/>
          </p:cNvSpPr>
          <p:nvPr>
            <p:ph type="dt" sz="half" idx="10"/>
          </p:nvPr>
        </p:nvSpPr>
        <p:spPr/>
        <p:txBody>
          <a:bodyPr/>
          <a:lstStyle/>
          <a:p>
            <a:fld id="{CDE6C1A1-8FF4-A34E-8931-5D57100FCF2E}" type="datetimeFigureOut">
              <a:rPr lang="en-US" smtClean="0"/>
              <a:t>8/11/25</a:t>
            </a:fld>
            <a:endParaRPr lang="en-US"/>
          </a:p>
        </p:txBody>
      </p:sp>
      <p:sp>
        <p:nvSpPr>
          <p:cNvPr id="5" name="Footer Placeholder 4">
            <a:extLst>
              <a:ext uri="{FF2B5EF4-FFF2-40B4-BE49-F238E27FC236}">
                <a16:creationId xmlns:a16="http://schemas.microsoft.com/office/drawing/2014/main" id="{0F2B3306-80B0-96DB-83C9-D2C3B6A4712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E81D4CB-8D51-34E6-3C6B-CFE7B7A33532}"/>
              </a:ext>
            </a:extLst>
          </p:cNvPr>
          <p:cNvSpPr>
            <a:spLocks noGrp="1"/>
          </p:cNvSpPr>
          <p:nvPr>
            <p:ph type="sldNum" sz="quarter" idx="12"/>
          </p:nvPr>
        </p:nvSpPr>
        <p:spPr/>
        <p:txBody>
          <a:bodyPr/>
          <a:lstStyle/>
          <a:p>
            <a:fld id="{3174E319-E93E-644E-B34A-9AA9AB53732C}" type="slidenum">
              <a:rPr lang="en-US" smtClean="0"/>
              <a:t>‹#›</a:t>
            </a:fld>
            <a:endParaRPr lang="en-US"/>
          </a:p>
        </p:txBody>
      </p:sp>
    </p:spTree>
    <p:extLst>
      <p:ext uri="{BB962C8B-B14F-4D97-AF65-F5344CB8AC3E}">
        <p14:creationId xmlns:p14="http://schemas.microsoft.com/office/powerpoint/2010/main" val="37141797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7ADEB2-F2F7-B4DD-948C-D0BA950A274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6DD48AB-210A-DC9E-7F2D-F90B18F96F41}"/>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E733FED-2EB1-46B5-8AE4-07A39AD5F08E}"/>
              </a:ext>
            </a:extLst>
          </p:cNvPr>
          <p:cNvSpPr>
            <a:spLocks noGrp="1"/>
          </p:cNvSpPr>
          <p:nvPr>
            <p:ph type="dt" sz="half" idx="10"/>
          </p:nvPr>
        </p:nvSpPr>
        <p:spPr/>
        <p:txBody>
          <a:bodyPr/>
          <a:lstStyle/>
          <a:p>
            <a:fld id="{CDE6C1A1-8FF4-A34E-8931-5D57100FCF2E}" type="datetimeFigureOut">
              <a:rPr lang="en-US" smtClean="0"/>
              <a:t>8/11/25</a:t>
            </a:fld>
            <a:endParaRPr lang="en-US"/>
          </a:p>
        </p:txBody>
      </p:sp>
      <p:sp>
        <p:nvSpPr>
          <p:cNvPr id="5" name="Footer Placeholder 4">
            <a:extLst>
              <a:ext uri="{FF2B5EF4-FFF2-40B4-BE49-F238E27FC236}">
                <a16:creationId xmlns:a16="http://schemas.microsoft.com/office/drawing/2014/main" id="{78033A5E-8060-661D-58E4-86023691974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0A2656-CB64-BD4D-AED0-D507072A44C3}"/>
              </a:ext>
            </a:extLst>
          </p:cNvPr>
          <p:cNvSpPr>
            <a:spLocks noGrp="1"/>
          </p:cNvSpPr>
          <p:nvPr>
            <p:ph type="sldNum" sz="quarter" idx="12"/>
          </p:nvPr>
        </p:nvSpPr>
        <p:spPr/>
        <p:txBody>
          <a:bodyPr/>
          <a:lstStyle/>
          <a:p>
            <a:fld id="{3174E319-E93E-644E-B34A-9AA9AB53732C}" type="slidenum">
              <a:rPr lang="en-US" smtClean="0"/>
              <a:t>‹#›</a:t>
            </a:fld>
            <a:endParaRPr lang="en-US"/>
          </a:p>
        </p:txBody>
      </p:sp>
    </p:spTree>
    <p:extLst>
      <p:ext uri="{BB962C8B-B14F-4D97-AF65-F5344CB8AC3E}">
        <p14:creationId xmlns:p14="http://schemas.microsoft.com/office/powerpoint/2010/main" val="11724715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1C225A-D40E-717E-30A8-8BBD6B9DE13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9F8DECA-86AD-76FD-4F97-EC51B7D4627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6B03AC7-4985-00FF-A299-50E32C3515F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648E69A-D63E-47A4-C6ED-6FBAE595E073}"/>
              </a:ext>
            </a:extLst>
          </p:cNvPr>
          <p:cNvSpPr>
            <a:spLocks noGrp="1"/>
          </p:cNvSpPr>
          <p:nvPr>
            <p:ph type="dt" sz="half" idx="10"/>
          </p:nvPr>
        </p:nvSpPr>
        <p:spPr/>
        <p:txBody>
          <a:bodyPr/>
          <a:lstStyle/>
          <a:p>
            <a:fld id="{CDE6C1A1-8FF4-A34E-8931-5D57100FCF2E}" type="datetimeFigureOut">
              <a:rPr lang="en-US" smtClean="0"/>
              <a:t>8/11/25</a:t>
            </a:fld>
            <a:endParaRPr lang="en-US"/>
          </a:p>
        </p:txBody>
      </p:sp>
      <p:sp>
        <p:nvSpPr>
          <p:cNvPr id="6" name="Footer Placeholder 5">
            <a:extLst>
              <a:ext uri="{FF2B5EF4-FFF2-40B4-BE49-F238E27FC236}">
                <a16:creationId xmlns:a16="http://schemas.microsoft.com/office/drawing/2014/main" id="{4525BA61-58F4-C9D3-2F1F-EEB6CA80ED0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34BD2B8-1A39-F833-3AFD-3C7AC891AAE1}"/>
              </a:ext>
            </a:extLst>
          </p:cNvPr>
          <p:cNvSpPr>
            <a:spLocks noGrp="1"/>
          </p:cNvSpPr>
          <p:nvPr>
            <p:ph type="sldNum" sz="quarter" idx="12"/>
          </p:nvPr>
        </p:nvSpPr>
        <p:spPr/>
        <p:txBody>
          <a:bodyPr/>
          <a:lstStyle/>
          <a:p>
            <a:fld id="{3174E319-E93E-644E-B34A-9AA9AB53732C}" type="slidenum">
              <a:rPr lang="en-US" smtClean="0"/>
              <a:t>‹#›</a:t>
            </a:fld>
            <a:endParaRPr lang="en-US"/>
          </a:p>
        </p:txBody>
      </p:sp>
    </p:spTree>
    <p:extLst>
      <p:ext uri="{BB962C8B-B14F-4D97-AF65-F5344CB8AC3E}">
        <p14:creationId xmlns:p14="http://schemas.microsoft.com/office/powerpoint/2010/main" val="8203773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A534AB-EA35-85BA-BA2B-F370249F9DE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4DBBE47-F1DB-70F4-FDF4-3EB2813036F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07759EE-874D-38D5-C267-87FF172019E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5AE5A3B-41D8-A179-CAAA-6AD84B64E27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6832046-E5DD-CE72-424D-AD048E5A43F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4EAA9C6-57B8-F734-C642-299F5306C995}"/>
              </a:ext>
            </a:extLst>
          </p:cNvPr>
          <p:cNvSpPr>
            <a:spLocks noGrp="1"/>
          </p:cNvSpPr>
          <p:nvPr>
            <p:ph type="dt" sz="half" idx="10"/>
          </p:nvPr>
        </p:nvSpPr>
        <p:spPr/>
        <p:txBody>
          <a:bodyPr/>
          <a:lstStyle/>
          <a:p>
            <a:fld id="{CDE6C1A1-8FF4-A34E-8931-5D57100FCF2E}" type="datetimeFigureOut">
              <a:rPr lang="en-US" smtClean="0"/>
              <a:t>8/11/25</a:t>
            </a:fld>
            <a:endParaRPr lang="en-US"/>
          </a:p>
        </p:txBody>
      </p:sp>
      <p:sp>
        <p:nvSpPr>
          <p:cNvPr id="8" name="Footer Placeholder 7">
            <a:extLst>
              <a:ext uri="{FF2B5EF4-FFF2-40B4-BE49-F238E27FC236}">
                <a16:creationId xmlns:a16="http://schemas.microsoft.com/office/drawing/2014/main" id="{049024AF-79B6-2874-C212-573BC095256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0A1AB86-DA36-136B-F399-ED83EEB728AB}"/>
              </a:ext>
            </a:extLst>
          </p:cNvPr>
          <p:cNvSpPr>
            <a:spLocks noGrp="1"/>
          </p:cNvSpPr>
          <p:nvPr>
            <p:ph type="sldNum" sz="quarter" idx="12"/>
          </p:nvPr>
        </p:nvSpPr>
        <p:spPr/>
        <p:txBody>
          <a:bodyPr/>
          <a:lstStyle/>
          <a:p>
            <a:fld id="{3174E319-E93E-644E-B34A-9AA9AB53732C}" type="slidenum">
              <a:rPr lang="en-US" smtClean="0"/>
              <a:t>‹#›</a:t>
            </a:fld>
            <a:endParaRPr lang="en-US"/>
          </a:p>
        </p:txBody>
      </p:sp>
    </p:spTree>
    <p:extLst>
      <p:ext uri="{BB962C8B-B14F-4D97-AF65-F5344CB8AC3E}">
        <p14:creationId xmlns:p14="http://schemas.microsoft.com/office/powerpoint/2010/main" val="34018038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3FDD59-E601-0A6E-D2F6-F73F0A75B1F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0589B87-FF63-7277-0531-573AE6797D64}"/>
              </a:ext>
            </a:extLst>
          </p:cNvPr>
          <p:cNvSpPr>
            <a:spLocks noGrp="1"/>
          </p:cNvSpPr>
          <p:nvPr>
            <p:ph type="dt" sz="half" idx="10"/>
          </p:nvPr>
        </p:nvSpPr>
        <p:spPr/>
        <p:txBody>
          <a:bodyPr/>
          <a:lstStyle/>
          <a:p>
            <a:fld id="{CDE6C1A1-8FF4-A34E-8931-5D57100FCF2E}" type="datetimeFigureOut">
              <a:rPr lang="en-US" smtClean="0"/>
              <a:t>8/11/25</a:t>
            </a:fld>
            <a:endParaRPr lang="en-US"/>
          </a:p>
        </p:txBody>
      </p:sp>
      <p:sp>
        <p:nvSpPr>
          <p:cNvPr id="4" name="Footer Placeholder 3">
            <a:extLst>
              <a:ext uri="{FF2B5EF4-FFF2-40B4-BE49-F238E27FC236}">
                <a16:creationId xmlns:a16="http://schemas.microsoft.com/office/drawing/2014/main" id="{0E6B84C4-FD3B-ECBF-B8B7-C6512949569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51E8653-42E7-6E24-210D-77223E90CDBD}"/>
              </a:ext>
            </a:extLst>
          </p:cNvPr>
          <p:cNvSpPr>
            <a:spLocks noGrp="1"/>
          </p:cNvSpPr>
          <p:nvPr>
            <p:ph type="sldNum" sz="quarter" idx="12"/>
          </p:nvPr>
        </p:nvSpPr>
        <p:spPr/>
        <p:txBody>
          <a:bodyPr/>
          <a:lstStyle/>
          <a:p>
            <a:fld id="{3174E319-E93E-644E-B34A-9AA9AB53732C}" type="slidenum">
              <a:rPr lang="en-US" smtClean="0"/>
              <a:t>‹#›</a:t>
            </a:fld>
            <a:endParaRPr lang="en-US"/>
          </a:p>
        </p:txBody>
      </p:sp>
    </p:spTree>
    <p:extLst>
      <p:ext uri="{BB962C8B-B14F-4D97-AF65-F5344CB8AC3E}">
        <p14:creationId xmlns:p14="http://schemas.microsoft.com/office/powerpoint/2010/main" val="3439463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C721913-E320-F0F4-5335-F5AD5113662D}"/>
              </a:ext>
            </a:extLst>
          </p:cNvPr>
          <p:cNvSpPr>
            <a:spLocks noGrp="1"/>
          </p:cNvSpPr>
          <p:nvPr>
            <p:ph type="dt" sz="half" idx="10"/>
          </p:nvPr>
        </p:nvSpPr>
        <p:spPr/>
        <p:txBody>
          <a:bodyPr/>
          <a:lstStyle/>
          <a:p>
            <a:fld id="{CDE6C1A1-8FF4-A34E-8931-5D57100FCF2E}" type="datetimeFigureOut">
              <a:rPr lang="en-US" smtClean="0"/>
              <a:t>8/11/25</a:t>
            </a:fld>
            <a:endParaRPr lang="en-US"/>
          </a:p>
        </p:txBody>
      </p:sp>
      <p:sp>
        <p:nvSpPr>
          <p:cNvPr id="3" name="Footer Placeholder 2">
            <a:extLst>
              <a:ext uri="{FF2B5EF4-FFF2-40B4-BE49-F238E27FC236}">
                <a16:creationId xmlns:a16="http://schemas.microsoft.com/office/drawing/2014/main" id="{A9273C47-4ED0-922B-058B-86978B7AF28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08E19C1-F9AB-5F0D-1221-EC49A91E86D1}"/>
              </a:ext>
            </a:extLst>
          </p:cNvPr>
          <p:cNvSpPr>
            <a:spLocks noGrp="1"/>
          </p:cNvSpPr>
          <p:nvPr>
            <p:ph type="sldNum" sz="quarter" idx="12"/>
          </p:nvPr>
        </p:nvSpPr>
        <p:spPr/>
        <p:txBody>
          <a:bodyPr/>
          <a:lstStyle/>
          <a:p>
            <a:fld id="{3174E319-E93E-644E-B34A-9AA9AB53732C}" type="slidenum">
              <a:rPr lang="en-US" smtClean="0"/>
              <a:t>‹#›</a:t>
            </a:fld>
            <a:endParaRPr lang="en-US"/>
          </a:p>
        </p:txBody>
      </p:sp>
    </p:spTree>
    <p:extLst>
      <p:ext uri="{BB962C8B-B14F-4D97-AF65-F5344CB8AC3E}">
        <p14:creationId xmlns:p14="http://schemas.microsoft.com/office/powerpoint/2010/main" val="17060450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27B91E-1713-988D-A04F-B14C9063695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1F98155-EF6C-A40A-4E00-2A7E5A32BFF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E543C73-75CD-7FDF-20B5-2FBE723ED28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0361909-576B-ED79-F890-B38CF6453E33}"/>
              </a:ext>
            </a:extLst>
          </p:cNvPr>
          <p:cNvSpPr>
            <a:spLocks noGrp="1"/>
          </p:cNvSpPr>
          <p:nvPr>
            <p:ph type="dt" sz="half" idx="10"/>
          </p:nvPr>
        </p:nvSpPr>
        <p:spPr/>
        <p:txBody>
          <a:bodyPr/>
          <a:lstStyle/>
          <a:p>
            <a:fld id="{CDE6C1A1-8FF4-A34E-8931-5D57100FCF2E}" type="datetimeFigureOut">
              <a:rPr lang="en-US" smtClean="0"/>
              <a:t>8/11/25</a:t>
            </a:fld>
            <a:endParaRPr lang="en-US"/>
          </a:p>
        </p:txBody>
      </p:sp>
      <p:sp>
        <p:nvSpPr>
          <p:cNvPr id="6" name="Footer Placeholder 5">
            <a:extLst>
              <a:ext uri="{FF2B5EF4-FFF2-40B4-BE49-F238E27FC236}">
                <a16:creationId xmlns:a16="http://schemas.microsoft.com/office/drawing/2014/main" id="{02013F8D-74F9-16CF-CB0A-BCA6EC9794D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EBF1617-D459-D085-69B3-91CC10596342}"/>
              </a:ext>
            </a:extLst>
          </p:cNvPr>
          <p:cNvSpPr>
            <a:spLocks noGrp="1"/>
          </p:cNvSpPr>
          <p:nvPr>
            <p:ph type="sldNum" sz="quarter" idx="12"/>
          </p:nvPr>
        </p:nvSpPr>
        <p:spPr/>
        <p:txBody>
          <a:bodyPr/>
          <a:lstStyle/>
          <a:p>
            <a:fld id="{3174E319-E93E-644E-B34A-9AA9AB53732C}" type="slidenum">
              <a:rPr lang="en-US" smtClean="0"/>
              <a:t>‹#›</a:t>
            </a:fld>
            <a:endParaRPr lang="en-US"/>
          </a:p>
        </p:txBody>
      </p:sp>
    </p:spTree>
    <p:extLst>
      <p:ext uri="{BB962C8B-B14F-4D97-AF65-F5344CB8AC3E}">
        <p14:creationId xmlns:p14="http://schemas.microsoft.com/office/powerpoint/2010/main" val="29069106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7D712D-12D5-80C3-5389-8E52255B06E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125C11C-9B08-019C-E72A-A5537C405DF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B0DC181-EED2-7B2B-722D-5F374C74EBF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1331692-8089-16AC-8AA5-9279B45220A6}"/>
              </a:ext>
            </a:extLst>
          </p:cNvPr>
          <p:cNvSpPr>
            <a:spLocks noGrp="1"/>
          </p:cNvSpPr>
          <p:nvPr>
            <p:ph type="dt" sz="half" idx="10"/>
          </p:nvPr>
        </p:nvSpPr>
        <p:spPr/>
        <p:txBody>
          <a:bodyPr/>
          <a:lstStyle/>
          <a:p>
            <a:fld id="{CDE6C1A1-8FF4-A34E-8931-5D57100FCF2E}" type="datetimeFigureOut">
              <a:rPr lang="en-US" smtClean="0"/>
              <a:t>8/11/25</a:t>
            </a:fld>
            <a:endParaRPr lang="en-US"/>
          </a:p>
        </p:txBody>
      </p:sp>
      <p:sp>
        <p:nvSpPr>
          <p:cNvPr id="6" name="Footer Placeholder 5">
            <a:extLst>
              <a:ext uri="{FF2B5EF4-FFF2-40B4-BE49-F238E27FC236}">
                <a16:creationId xmlns:a16="http://schemas.microsoft.com/office/drawing/2014/main" id="{67D1E742-A9AA-4A3D-AE17-476A413EF91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BBDB1B9-AB8E-2894-FD4D-9A488001D625}"/>
              </a:ext>
            </a:extLst>
          </p:cNvPr>
          <p:cNvSpPr>
            <a:spLocks noGrp="1"/>
          </p:cNvSpPr>
          <p:nvPr>
            <p:ph type="sldNum" sz="quarter" idx="12"/>
          </p:nvPr>
        </p:nvSpPr>
        <p:spPr/>
        <p:txBody>
          <a:bodyPr/>
          <a:lstStyle/>
          <a:p>
            <a:fld id="{3174E319-E93E-644E-B34A-9AA9AB53732C}" type="slidenum">
              <a:rPr lang="en-US" smtClean="0"/>
              <a:t>‹#›</a:t>
            </a:fld>
            <a:endParaRPr lang="en-US"/>
          </a:p>
        </p:txBody>
      </p:sp>
    </p:spTree>
    <p:extLst>
      <p:ext uri="{BB962C8B-B14F-4D97-AF65-F5344CB8AC3E}">
        <p14:creationId xmlns:p14="http://schemas.microsoft.com/office/powerpoint/2010/main" val="10798028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7823617-B3CE-22B5-7C28-15EEB0757E8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E967A62-DB1B-6217-1E9C-127C03821CF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D5F741F-C74A-37F2-C267-4C0D7777F9B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DE6C1A1-8FF4-A34E-8931-5D57100FCF2E}" type="datetimeFigureOut">
              <a:rPr lang="en-US" smtClean="0"/>
              <a:t>8/11/25</a:t>
            </a:fld>
            <a:endParaRPr lang="en-US"/>
          </a:p>
        </p:txBody>
      </p:sp>
      <p:sp>
        <p:nvSpPr>
          <p:cNvPr id="5" name="Footer Placeholder 4">
            <a:extLst>
              <a:ext uri="{FF2B5EF4-FFF2-40B4-BE49-F238E27FC236}">
                <a16:creationId xmlns:a16="http://schemas.microsoft.com/office/drawing/2014/main" id="{A9F1022F-5D81-F820-C5DE-E061A1469C3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136E052A-813E-9912-45F8-183503C8819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174E319-E93E-644E-B34A-9AA9AB53732C}" type="slidenum">
              <a:rPr lang="en-US" smtClean="0"/>
              <a:t>‹#›</a:t>
            </a:fld>
            <a:endParaRPr lang="en-US"/>
          </a:p>
        </p:txBody>
      </p:sp>
    </p:spTree>
    <p:extLst>
      <p:ext uri="{BB962C8B-B14F-4D97-AF65-F5344CB8AC3E}">
        <p14:creationId xmlns:p14="http://schemas.microsoft.com/office/powerpoint/2010/main" val="6222920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10</a:t>
            </a:r>
            <a:br>
              <a:rPr lang="en-US" dirty="0"/>
            </a:br>
            <a:br>
              <a:rPr lang="en-US" dirty="0"/>
            </a:br>
            <a:r>
              <a:rPr lang="en-US" dirty="0"/>
              <a:t>Lesson 4</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6" name="Audio 15">
            <a:extLst>
              <a:ext uri="{FF2B5EF4-FFF2-40B4-BE49-F238E27FC236}">
                <a16:creationId xmlns:a16="http://schemas.microsoft.com/office/drawing/2014/main" id="{2E28F401-CA04-F3A9-5670-3E67998B7A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09E78128-FD90-B64C-02DD-DB33144F08BA}"/>
              </a:ext>
            </a:extLst>
          </p:cNvPr>
          <p:cNvPicPr>
            <a:picLocks noChangeAspect="1"/>
          </p:cNvPicPr>
          <p:nvPr>
            <a:audioFile r:link="rId1"/>
            <p:extLst>
              <p:ext uri="{DAA4B4D4-6D71-4841-9C94-3DE7FCFB9230}">
                <p14:media xmlns:p14="http://schemas.microsoft.com/office/powerpoint/2010/main" r:embed="rId2">
                  <p14:trim end="285.76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4548315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78E2BCD3-7CF8-6079-F32F-16E0D3D14B86}"/>
              </a:ext>
            </a:extLst>
          </p:cNvPr>
          <p:cNvPicPr>
            <a:picLocks noChangeAspect="1"/>
          </p:cNvPicPr>
          <p:nvPr>
            <a:audioFile r:link="rId1"/>
            <p:extLst>
              <p:ext uri="{DAA4B4D4-6D71-4841-9C94-3DE7FCFB9230}">
                <p14:media xmlns:p14="http://schemas.microsoft.com/office/powerpoint/2010/main" r:embed="rId2">
                  <p14:trim end="411.150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4559750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6" name="Audio 15">
            <a:extLst>
              <a:ext uri="{FF2B5EF4-FFF2-40B4-BE49-F238E27FC236}">
                <a16:creationId xmlns:a16="http://schemas.microsoft.com/office/drawing/2014/main" id="{2E28F401-CA04-F3A9-5670-3E67998B7A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5954658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F473E8C5-0360-A19D-D878-7076FBE8379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3997284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78E2BCD3-7CF8-6079-F32F-16E0D3D14B86}"/>
              </a:ext>
            </a:extLst>
          </p:cNvPr>
          <p:cNvPicPr>
            <a:picLocks noChangeAspect="1"/>
          </p:cNvPicPr>
          <p:nvPr>
            <a:audioFile r:link="rId1"/>
            <p:extLst>
              <p:ext uri="{DAA4B4D4-6D71-4841-9C94-3DE7FCFB9230}">
                <p14:media xmlns:p14="http://schemas.microsoft.com/office/powerpoint/2010/main" r:embed="rId2">
                  <p14:trim end="411.150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3498426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6" name="Audio 15">
            <a:extLst>
              <a:ext uri="{FF2B5EF4-FFF2-40B4-BE49-F238E27FC236}">
                <a16:creationId xmlns:a16="http://schemas.microsoft.com/office/drawing/2014/main" id="{2E28F401-CA04-F3A9-5670-3E67998B7A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5681858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F473E8C5-0360-A19D-D878-7076FBE8379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5109216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09E78128-FD90-B64C-02DD-DB33144F08BA}"/>
              </a:ext>
            </a:extLst>
          </p:cNvPr>
          <p:cNvPicPr>
            <a:picLocks noChangeAspect="1"/>
          </p:cNvPicPr>
          <p:nvPr>
            <a:audioFile r:link="rId1"/>
            <p:extLst>
              <p:ext uri="{DAA4B4D4-6D71-4841-9C94-3DE7FCFB9230}">
                <p14:media xmlns:p14="http://schemas.microsoft.com/office/powerpoint/2010/main" r:embed="rId2">
                  <p14:trim end="285.76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2692325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6" name="Audio 15">
            <a:extLst>
              <a:ext uri="{FF2B5EF4-FFF2-40B4-BE49-F238E27FC236}">
                <a16:creationId xmlns:a16="http://schemas.microsoft.com/office/drawing/2014/main" id="{2E28F401-CA04-F3A9-5670-3E67998B7A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5794044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89433772"/>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F473E8C5-0360-A19D-D878-7076FBE8379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3691787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09E78128-FD90-B64C-02DD-DB33144F08BA}"/>
              </a:ext>
            </a:extLst>
          </p:cNvPr>
          <p:cNvPicPr>
            <a:picLocks noChangeAspect="1"/>
          </p:cNvPicPr>
          <p:nvPr>
            <a:audioFile r:link="rId1"/>
            <p:extLst>
              <p:ext uri="{DAA4B4D4-6D71-4841-9C94-3DE7FCFB9230}">
                <p14:media xmlns:p14="http://schemas.microsoft.com/office/powerpoint/2010/main" r:embed="rId2">
                  <p14:trim end="285.76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0428121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78E2BCD3-7CF8-6079-F32F-16E0D3D14B86}"/>
              </a:ext>
            </a:extLst>
          </p:cNvPr>
          <p:cNvPicPr>
            <a:picLocks noChangeAspect="1"/>
          </p:cNvPicPr>
          <p:nvPr>
            <a:audioFile r:link="rId1"/>
            <p:extLst>
              <p:ext uri="{DAA4B4D4-6D71-4841-9C94-3DE7FCFB9230}">
                <p14:media xmlns:p14="http://schemas.microsoft.com/office/powerpoint/2010/main" r:embed="rId2">
                  <p14:trim end="411.150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1298736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09E78128-FD90-B64C-02DD-DB33144F08BA}"/>
              </a:ext>
            </a:extLst>
          </p:cNvPr>
          <p:cNvPicPr>
            <a:picLocks noChangeAspect="1"/>
          </p:cNvPicPr>
          <p:nvPr>
            <a:audioFile r:link="rId1"/>
            <p:extLst>
              <p:ext uri="{DAA4B4D4-6D71-4841-9C94-3DE7FCFB9230}">
                <p14:media xmlns:p14="http://schemas.microsoft.com/office/powerpoint/2010/main" r:embed="rId2">
                  <p14:trim end="285.76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5144318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78E2BCD3-7CF8-6079-F32F-16E0D3D14B86}"/>
              </a:ext>
            </a:extLst>
          </p:cNvPr>
          <p:cNvPicPr>
            <a:picLocks noChangeAspect="1"/>
          </p:cNvPicPr>
          <p:nvPr>
            <a:audioFile r:link="rId1"/>
            <p:extLst>
              <p:ext uri="{DAA4B4D4-6D71-4841-9C94-3DE7FCFB9230}">
                <p14:media xmlns:p14="http://schemas.microsoft.com/office/powerpoint/2010/main" r:embed="rId2">
                  <p14:trim end="411.150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445844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F473E8C5-0360-A19D-D878-7076FBE8379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9408687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6" name="Audio 15">
            <a:extLst>
              <a:ext uri="{FF2B5EF4-FFF2-40B4-BE49-F238E27FC236}">
                <a16:creationId xmlns:a16="http://schemas.microsoft.com/office/drawing/2014/main" id="{2E28F401-CA04-F3A9-5670-3E67998B7A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5386044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F473E8C5-0360-A19D-D878-7076FBE8379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7744651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09E78128-FD90-B64C-02DD-DB33144F08BA}"/>
              </a:ext>
            </a:extLst>
          </p:cNvPr>
          <p:cNvPicPr>
            <a:picLocks noChangeAspect="1"/>
          </p:cNvPicPr>
          <p:nvPr>
            <a:audioFile r:link="rId1"/>
            <p:extLst>
              <p:ext uri="{DAA4B4D4-6D71-4841-9C94-3DE7FCFB9230}">
                <p14:media xmlns:p14="http://schemas.microsoft.com/office/powerpoint/2010/main" r:embed="rId2">
                  <p14:trim end="285.76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6593645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6" name="Audio 15">
            <a:extLst>
              <a:ext uri="{FF2B5EF4-FFF2-40B4-BE49-F238E27FC236}">
                <a16:creationId xmlns:a16="http://schemas.microsoft.com/office/drawing/2014/main" id="{2E28F401-CA04-F3A9-5670-3E67998B7A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806988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9 </a:t>
            </a:r>
          </a:p>
        </p:txBody>
      </p:sp>
      <p:pic>
        <p:nvPicPr>
          <p:cNvPr id="11" name="Audio 10">
            <a:extLst>
              <a:ext uri="{FF2B5EF4-FFF2-40B4-BE49-F238E27FC236}">
                <a16:creationId xmlns:a16="http://schemas.microsoft.com/office/drawing/2014/main" id="{9BA25E81-C80A-2EFD-7FA2-B3855AE93C93}"/>
              </a:ext>
            </a:extLst>
          </p:cNvPr>
          <p:cNvPicPr>
            <a:picLocks noChangeAspect="1"/>
          </p:cNvPicPr>
          <p:nvPr>
            <a:audioFile r:link="rId1"/>
            <p:extLst>
              <p:ext uri="{DAA4B4D4-6D71-4841-9C94-3DE7FCFB9230}">
                <p14:media xmlns:p14="http://schemas.microsoft.com/office/powerpoint/2010/main" r:embed="rId2">
                  <p14:trim end="114.820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124140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78E2BCD3-7CF8-6079-F32F-16E0D3D14B86}"/>
              </a:ext>
            </a:extLst>
          </p:cNvPr>
          <p:cNvPicPr>
            <a:picLocks noChangeAspect="1"/>
          </p:cNvPicPr>
          <p:nvPr>
            <a:audioFile r:link="rId1"/>
            <p:extLst>
              <p:ext uri="{DAA4B4D4-6D71-4841-9C94-3DE7FCFB9230}">
                <p14:media xmlns:p14="http://schemas.microsoft.com/office/powerpoint/2010/main" r:embed="rId2">
                  <p14:trim end="411.150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2954777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F473E8C5-0360-A19D-D878-7076FBE8379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5906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10 </a:t>
            </a:r>
          </a:p>
        </p:txBody>
      </p:sp>
      <p:pic>
        <p:nvPicPr>
          <p:cNvPr id="11" name="Audio 10">
            <a:extLst>
              <a:ext uri="{FF2B5EF4-FFF2-40B4-BE49-F238E27FC236}">
                <a16:creationId xmlns:a16="http://schemas.microsoft.com/office/drawing/2014/main" id="{487987C9-BA3F-06AC-5767-A7EB81179860}"/>
              </a:ext>
            </a:extLst>
          </p:cNvPr>
          <p:cNvPicPr>
            <a:picLocks noChangeAspect="1"/>
          </p:cNvPicPr>
          <p:nvPr>
            <a:audioFile r:link="rId1"/>
            <p:extLst>
              <p:ext uri="{DAA4B4D4-6D71-4841-9C94-3DE7FCFB9230}">
                <p14:media xmlns:p14="http://schemas.microsoft.com/office/powerpoint/2010/main" r:embed="rId2">
                  <p14:trim end="213.03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09E78128-FD90-B64C-02DD-DB33144F08BA}"/>
              </a:ext>
            </a:extLst>
          </p:cNvPr>
          <p:cNvPicPr>
            <a:picLocks noChangeAspect="1"/>
          </p:cNvPicPr>
          <p:nvPr>
            <a:audioFile r:link="rId1"/>
            <p:extLst>
              <p:ext uri="{DAA4B4D4-6D71-4841-9C94-3DE7FCFB9230}">
                <p14:media xmlns:p14="http://schemas.microsoft.com/office/powerpoint/2010/main" r:embed="rId2">
                  <p14:trim end="285.76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15" name="Audio 14">
            <a:extLst>
              <a:ext uri="{FF2B5EF4-FFF2-40B4-BE49-F238E27FC236}">
                <a16:creationId xmlns:a16="http://schemas.microsoft.com/office/drawing/2014/main" id="{5EEC612D-E1E0-71B4-685D-35F7446717D9}"/>
              </a:ext>
            </a:extLst>
          </p:cNvPr>
          <p:cNvPicPr>
            <a:picLocks noChangeAspect="1"/>
          </p:cNvPicPr>
          <p:nvPr>
            <a:audioFile r:link="rId1"/>
            <p:extLst>
              <p:ext uri="{DAA4B4D4-6D71-4841-9C94-3DE7FCFB9230}">
                <p14:media xmlns:p14="http://schemas.microsoft.com/office/powerpoint/2010/main" r:embed="rId2">
                  <p14:trim end="647.49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78E2BCD3-7CF8-6079-F32F-16E0D3D14B86}"/>
              </a:ext>
            </a:extLst>
          </p:cNvPr>
          <p:cNvPicPr>
            <a:picLocks noChangeAspect="1"/>
          </p:cNvPicPr>
          <p:nvPr>
            <a:audioFile r:link="rId1"/>
            <p:extLst>
              <p:ext uri="{DAA4B4D4-6D71-4841-9C94-3DE7FCFB9230}">
                <p14:media xmlns:p14="http://schemas.microsoft.com/office/powerpoint/2010/main" r:embed="rId2">
                  <p14:trim end="411.150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11" name="Audio 10">
            <a:extLst>
              <a:ext uri="{FF2B5EF4-FFF2-40B4-BE49-F238E27FC236}">
                <a16:creationId xmlns:a16="http://schemas.microsoft.com/office/drawing/2014/main" id="{EBCEE8E8-D347-BE94-65FF-9CF4D4331A52}"/>
              </a:ext>
            </a:extLst>
          </p:cNvPr>
          <p:cNvPicPr>
            <a:picLocks noChangeAspect="1"/>
          </p:cNvPicPr>
          <p:nvPr>
            <a:audioFile r:link="rId1"/>
            <p:extLst>
              <p:ext uri="{DAA4B4D4-6D71-4841-9C94-3DE7FCFB9230}">
                <p14:media xmlns:p14="http://schemas.microsoft.com/office/powerpoint/2010/main" r:embed="rId2">
                  <p14:trim st="159.4356" end="256.983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10  Lesson 4</vt:lpstr>
      <vt:lpstr>PowerPoint Presentation</vt:lpstr>
      <vt:lpstr>6 + 3 9 </vt:lpstr>
      <vt:lpstr>6 + 3  </vt:lpstr>
      <vt:lpstr>8 + 2 10 </vt:lpstr>
      <vt:lpstr>8 + 2  </vt:lpstr>
      <vt:lpstr>3 + 5 8 </vt:lpstr>
      <vt:lpstr>3 + 5  </vt:lpstr>
      <vt:lpstr>2 + 2 4 </vt:lpstr>
      <vt:lpstr>2 + 2  </vt:lpstr>
      <vt:lpstr>8 + 2  </vt:lpstr>
      <vt:lpstr>3 + 5  </vt:lpstr>
      <vt:lpstr>2 + 2  </vt:lpstr>
      <vt:lpstr>6 + 3  </vt:lpstr>
      <vt:lpstr>3 + 5  </vt:lpstr>
      <vt:lpstr>2 + 2  </vt:lpstr>
      <vt:lpstr>6 + 3  </vt:lpstr>
      <vt:lpstr>8 + 2  </vt:lpstr>
      <vt:lpstr>2 + 2  </vt:lpstr>
      <vt:lpstr>6 + 3  </vt:lpstr>
      <vt:lpstr>8 + 2  </vt:lpstr>
      <vt:lpstr>3 + 5  </vt:lpstr>
      <vt:lpstr>8 + 2  </vt:lpstr>
      <vt:lpstr>3 + 5  </vt:lpstr>
      <vt:lpstr>6 + 3  </vt:lpstr>
      <vt:lpstr>2 + 2  </vt:lpstr>
      <vt:lpstr>6 + 3  </vt:lpstr>
      <vt:lpstr>8 + 2  </vt:lpstr>
      <vt:lpstr>2 + 2  </vt:lpstr>
      <vt:lpstr>3 + 5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2025-08-11T11:51:50Z</dcterms:created>
  <dcterms:modified xsi:type="dcterms:W3CDTF">2025-08-11T11:54:36Z</dcterms:modified>
</cp:coreProperties>
</file>