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09"/>
    <p:restoredTop sz="91429"/>
  </p:normalViewPr>
  <p:slideViewPr>
    <p:cSldViewPr snapToGrid="0">
      <p:cViewPr varScale="1">
        <p:scale>
          <a:sx n="41" d="100"/>
          <a:sy n="41" d="100"/>
        </p:scale>
        <p:origin x="9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852DB-AB77-38A6-C5EB-B110657460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0221E50-6A89-6CF5-4DE7-68D825B472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219F354-BB45-7ACB-9E6F-88625D7F0FFE}"/>
              </a:ext>
            </a:extLst>
          </p:cNvPr>
          <p:cNvSpPr>
            <a:spLocks noGrp="1"/>
          </p:cNvSpPr>
          <p:nvPr>
            <p:ph type="dt" sz="half" idx="10"/>
          </p:nvPr>
        </p:nvSpPr>
        <p:spPr/>
        <p:txBody>
          <a:bodyPr/>
          <a:lstStyle/>
          <a:p>
            <a:fld id="{CF93E121-7CD1-BE4B-9DCF-558A55C33E57}" type="datetimeFigureOut">
              <a:rPr lang="en-US" smtClean="0"/>
              <a:t>8/11/25</a:t>
            </a:fld>
            <a:endParaRPr lang="en-US"/>
          </a:p>
        </p:txBody>
      </p:sp>
      <p:sp>
        <p:nvSpPr>
          <p:cNvPr id="5" name="Footer Placeholder 4">
            <a:extLst>
              <a:ext uri="{FF2B5EF4-FFF2-40B4-BE49-F238E27FC236}">
                <a16:creationId xmlns:a16="http://schemas.microsoft.com/office/drawing/2014/main" id="{C664631A-9540-D7E9-669F-7118C8421B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D35C6D-4A51-3234-FE0E-816E0A04CE6C}"/>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900613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105A5-E9C7-5C0F-36FD-EEB815C6C7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582869-0435-14E9-210B-8BC367EE91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825560-6951-459A-87B0-8750A5411D86}"/>
              </a:ext>
            </a:extLst>
          </p:cNvPr>
          <p:cNvSpPr>
            <a:spLocks noGrp="1"/>
          </p:cNvSpPr>
          <p:nvPr>
            <p:ph type="dt" sz="half" idx="10"/>
          </p:nvPr>
        </p:nvSpPr>
        <p:spPr/>
        <p:txBody>
          <a:bodyPr/>
          <a:lstStyle/>
          <a:p>
            <a:fld id="{CF93E121-7CD1-BE4B-9DCF-558A55C33E57}" type="datetimeFigureOut">
              <a:rPr lang="en-US" smtClean="0"/>
              <a:t>8/11/25</a:t>
            </a:fld>
            <a:endParaRPr lang="en-US"/>
          </a:p>
        </p:txBody>
      </p:sp>
      <p:sp>
        <p:nvSpPr>
          <p:cNvPr id="5" name="Footer Placeholder 4">
            <a:extLst>
              <a:ext uri="{FF2B5EF4-FFF2-40B4-BE49-F238E27FC236}">
                <a16:creationId xmlns:a16="http://schemas.microsoft.com/office/drawing/2014/main" id="{D06FC807-B6A3-A93F-2CB0-14E7F86AAC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46FD18-740F-57EA-694B-6E923AFCAF61}"/>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544172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6CBDA4-4A1A-652B-59DC-D2D9937B9A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D10757-0480-9504-FFE0-AD5C5890542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0C61D2-9DB1-87C0-7824-70002D0AA57A}"/>
              </a:ext>
            </a:extLst>
          </p:cNvPr>
          <p:cNvSpPr>
            <a:spLocks noGrp="1"/>
          </p:cNvSpPr>
          <p:nvPr>
            <p:ph type="dt" sz="half" idx="10"/>
          </p:nvPr>
        </p:nvSpPr>
        <p:spPr/>
        <p:txBody>
          <a:bodyPr/>
          <a:lstStyle/>
          <a:p>
            <a:fld id="{CF93E121-7CD1-BE4B-9DCF-558A55C33E57}" type="datetimeFigureOut">
              <a:rPr lang="en-US" smtClean="0"/>
              <a:t>8/11/25</a:t>
            </a:fld>
            <a:endParaRPr lang="en-US"/>
          </a:p>
        </p:txBody>
      </p:sp>
      <p:sp>
        <p:nvSpPr>
          <p:cNvPr id="5" name="Footer Placeholder 4">
            <a:extLst>
              <a:ext uri="{FF2B5EF4-FFF2-40B4-BE49-F238E27FC236}">
                <a16:creationId xmlns:a16="http://schemas.microsoft.com/office/drawing/2014/main" id="{5138BBB6-B767-CE79-F970-F547446A92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4E7F9E-7AFD-AC18-7742-B65B085BB788}"/>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3088772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583DF-1D65-1E11-ABA6-FB2AFCC241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9E3DA4-6D87-7A28-10B5-8DAFB79E55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94BAC3-4565-812F-9FCF-4453DB201212}"/>
              </a:ext>
            </a:extLst>
          </p:cNvPr>
          <p:cNvSpPr>
            <a:spLocks noGrp="1"/>
          </p:cNvSpPr>
          <p:nvPr>
            <p:ph type="dt" sz="half" idx="10"/>
          </p:nvPr>
        </p:nvSpPr>
        <p:spPr/>
        <p:txBody>
          <a:bodyPr/>
          <a:lstStyle/>
          <a:p>
            <a:fld id="{CF93E121-7CD1-BE4B-9DCF-558A55C33E57}" type="datetimeFigureOut">
              <a:rPr lang="en-US" smtClean="0"/>
              <a:t>8/11/25</a:t>
            </a:fld>
            <a:endParaRPr lang="en-US"/>
          </a:p>
        </p:txBody>
      </p:sp>
      <p:sp>
        <p:nvSpPr>
          <p:cNvPr id="5" name="Footer Placeholder 4">
            <a:extLst>
              <a:ext uri="{FF2B5EF4-FFF2-40B4-BE49-F238E27FC236}">
                <a16:creationId xmlns:a16="http://schemas.microsoft.com/office/drawing/2014/main" id="{B46A591D-842A-F3A3-8005-DB0B57F2A6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03A61C-D8CE-619F-1759-929C95F9029E}"/>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885633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36295-966E-080F-2FE2-8C03AC450AD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DCF656-1B10-4CCC-EC19-663CCB256C5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38785F-14F7-E3E5-77BC-A50182126687}"/>
              </a:ext>
            </a:extLst>
          </p:cNvPr>
          <p:cNvSpPr>
            <a:spLocks noGrp="1"/>
          </p:cNvSpPr>
          <p:nvPr>
            <p:ph type="dt" sz="half" idx="10"/>
          </p:nvPr>
        </p:nvSpPr>
        <p:spPr/>
        <p:txBody>
          <a:bodyPr/>
          <a:lstStyle/>
          <a:p>
            <a:fld id="{CF93E121-7CD1-BE4B-9DCF-558A55C33E57}" type="datetimeFigureOut">
              <a:rPr lang="en-US" smtClean="0"/>
              <a:t>8/11/25</a:t>
            </a:fld>
            <a:endParaRPr lang="en-US"/>
          </a:p>
        </p:txBody>
      </p:sp>
      <p:sp>
        <p:nvSpPr>
          <p:cNvPr id="5" name="Footer Placeholder 4">
            <a:extLst>
              <a:ext uri="{FF2B5EF4-FFF2-40B4-BE49-F238E27FC236}">
                <a16:creationId xmlns:a16="http://schemas.microsoft.com/office/drawing/2014/main" id="{D78E5F18-2C5A-7C58-5D4D-7A0FB64373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FA10C8-712A-FE9C-CC15-78F4D658D3A9}"/>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674635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759D9-CBAB-E840-7FA3-8F817937F7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5316A7-428D-0A1B-715F-517B5F0E8B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422198-20FE-D4F0-C0FD-93CC2BD2C0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483282B-CC26-C637-3A1B-B4CCB28C3DBD}"/>
              </a:ext>
            </a:extLst>
          </p:cNvPr>
          <p:cNvSpPr>
            <a:spLocks noGrp="1"/>
          </p:cNvSpPr>
          <p:nvPr>
            <p:ph type="dt" sz="half" idx="10"/>
          </p:nvPr>
        </p:nvSpPr>
        <p:spPr/>
        <p:txBody>
          <a:bodyPr/>
          <a:lstStyle/>
          <a:p>
            <a:fld id="{CF93E121-7CD1-BE4B-9DCF-558A55C33E57}" type="datetimeFigureOut">
              <a:rPr lang="en-US" smtClean="0"/>
              <a:t>8/11/25</a:t>
            </a:fld>
            <a:endParaRPr lang="en-US"/>
          </a:p>
        </p:txBody>
      </p:sp>
      <p:sp>
        <p:nvSpPr>
          <p:cNvPr id="6" name="Footer Placeholder 5">
            <a:extLst>
              <a:ext uri="{FF2B5EF4-FFF2-40B4-BE49-F238E27FC236}">
                <a16:creationId xmlns:a16="http://schemas.microsoft.com/office/drawing/2014/main" id="{E20E3E4E-5CAD-1910-9CA0-090F726036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654E33-CBB1-8A82-D941-DD43EFC78BA4}"/>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300124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D5A8B-E8F0-F7D4-FB61-E25A035BA5F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E40CF2-E9C1-D69C-EEC1-F5F8358091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EB60F29-15E4-07B7-6DAF-94015E37CD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DE779B6-4120-F091-B7D1-C553803A06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E567E85-82E6-A7ED-AC19-9785B195581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C844BC1-2690-A570-B065-F3EA855EDA3E}"/>
              </a:ext>
            </a:extLst>
          </p:cNvPr>
          <p:cNvSpPr>
            <a:spLocks noGrp="1"/>
          </p:cNvSpPr>
          <p:nvPr>
            <p:ph type="dt" sz="half" idx="10"/>
          </p:nvPr>
        </p:nvSpPr>
        <p:spPr/>
        <p:txBody>
          <a:bodyPr/>
          <a:lstStyle/>
          <a:p>
            <a:fld id="{CF93E121-7CD1-BE4B-9DCF-558A55C33E57}" type="datetimeFigureOut">
              <a:rPr lang="en-US" smtClean="0"/>
              <a:t>8/11/25</a:t>
            </a:fld>
            <a:endParaRPr lang="en-US"/>
          </a:p>
        </p:txBody>
      </p:sp>
      <p:sp>
        <p:nvSpPr>
          <p:cNvPr id="8" name="Footer Placeholder 7">
            <a:extLst>
              <a:ext uri="{FF2B5EF4-FFF2-40B4-BE49-F238E27FC236}">
                <a16:creationId xmlns:a16="http://schemas.microsoft.com/office/drawing/2014/main" id="{5C50F03C-5294-EC61-191F-041CF3ECCC6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490002C-3024-36D9-BC53-FB752395614F}"/>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692868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08177-56FA-144B-4E37-50C676D4FB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5680DFF-B091-B852-EE0A-260AB34792D6}"/>
              </a:ext>
            </a:extLst>
          </p:cNvPr>
          <p:cNvSpPr>
            <a:spLocks noGrp="1"/>
          </p:cNvSpPr>
          <p:nvPr>
            <p:ph type="dt" sz="half" idx="10"/>
          </p:nvPr>
        </p:nvSpPr>
        <p:spPr/>
        <p:txBody>
          <a:bodyPr/>
          <a:lstStyle/>
          <a:p>
            <a:fld id="{CF93E121-7CD1-BE4B-9DCF-558A55C33E57}" type="datetimeFigureOut">
              <a:rPr lang="en-US" smtClean="0"/>
              <a:t>8/11/25</a:t>
            </a:fld>
            <a:endParaRPr lang="en-US"/>
          </a:p>
        </p:txBody>
      </p:sp>
      <p:sp>
        <p:nvSpPr>
          <p:cNvPr id="4" name="Footer Placeholder 3">
            <a:extLst>
              <a:ext uri="{FF2B5EF4-FFF2-40B4-BE49-F238E27FC236}">
                <a16:creationId xmlns:a16="http://schemas.microsoft.com/office/drawing/2014/main" id="{61D97784-B008-A1D0-3E53-51CC347AF0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C1156D6-A5B6-31AE-5292-1C6838FEB947}"/>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4211346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E1D123-D4AA-0A80-128D-10FB0949A5E9}"/>
              </a:ext>
            </a:extLst>
          </p:cNvPr>
          <p:cNvSpPr>
            <a:spLocks noGrp="1"/>
          </p:cNvSpPr>
          <p:nvPr>
            <p:ph type="dt" sz="half" idx="10"/>
          </p:nvPr>
        </p:nvSpPr>
        <p:spPr/>
        <p:txBody>
          <a:bodyPr/>
          <a:lstStyle/>
          <a:p>
            <a:fld id="{CF93E121-7CD1-BE4B-9DCF-558A55C33E57}" type="datetimeFigureOut">
              <a:rPr lang="en-US" smtClean="0"/>
              <a:t>8/11/25</a:t>
            </a:fld>
            <a:endParaRPr lang="en-US"/>
          </a:p>
        </p:txBody>
      </p:sp>
      <p:sp>
        <p:nvSpPr>
          <p:cNvPr id="3" name="Footer Placeholder 2">
            <a:extLst>
              <a:ext uri="{FF2B5EF4-FFF2-40B4-BE49-F238E27FC236}">
                <a16:creationId xmlns:a16="http://schemas.microsoft.com/office/drawing/2014/main" id="{EB2BC413-2765-C8A7-234D-D3DDD4C89E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92974-8F0C-17C3-12BC-F4DBE2C81BDA}"/>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975150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810CA-E877-1A63-4611-77B536F726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B584B92-DF58-9EB2-ABE9-11A30C7F9A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38C13FB-F52F-C01C-6B65-120D3437CC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D5E114-79E3-F63B-8432-DF593B911B01}"/>
              </a:ext>
            </a:extLst>
          </p:cNvPr>
          <p:cNvSpPr>
            <a:spLocks noGrp="1"/>
          </p:cNvSpPr>
          <p:nvPr>
            <p:ph type="dt" sz="half" idx="10"/>
          </p:nvPr>
        </p:nvSpPr>
        <p:spPr/>
        <p:txBody>
          <a:bodyPr/>
          <a:lstStyle/>
          <a:p>
            <a:fld id="{CF93E121-7CD1-BE4B-9DCF-558A55C33E57}" type="datetimeFigureOut">
              <a:rPr lang="en-US" smtClean="0"/>
              <a:t>8/11/25</a:t>
            </a:fld>
            <a:endParaRPr lang="en-US"/>
          </a:p>
        </p:txBody>
      </p:sp>
      <p:sp>
        <p:nvSpPr>
          <p:cNvPr id="6" name="Footer Placeholder 5">
            <a:extLst>
              <a:ext uri="{FF2B5EF4-FFF2-40B4-BE49-F238E27FC236}">
                <a16:creationId xmlns:a16="http://schemas.microsoft.com/office/drawing/2014/main" id="{67D6CE95-909B-4E8A-5C60-74144BEA0D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9DC7C7-A51C-3541-C2C7-D604D5690822}"/>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790117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F7AA9-F64D-6491-7B85-1D4ED7FD8E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3F5BD17-BC44-FEB3-C628-61F70D682E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38DDAC4-02C1-8E9E-90C9-F7D17EBD73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C72233-9681-664D-DC15-FD000ACAF6E3}"/>
              </a:ext>
            </a:extLst>
          </p:cNvPr>
          <p:cNvSpPr>
            <a:spLocks noGrp="1"/>
          </p:cNvSpPr>
          <p:nvPr>
            <p:ph type="dt" sz="half" idx="10"/>
          </p:nvPr>
        </p:nvSpPr>
        <p:spPr/>
        <p:txBody>
          <a:bodyPr/>
          <a:lstStyle/>
          <a:p>
            <a:fld id="{CF93E121-7CD1-BE4B-9DCF-558A55C33E57}" type="datetimeFigureOut">
              <a:rPr lang="en-US" smtClean="0"/>
              <a:t>8/11/25</a:t>
            </a:fld>
            <a:endParaRPr lang="en-US"/>
          </a:p>
        </p:txBody>
      </p:sp>
      <p:sp>
        <p:nvSpPr>
          <p:cNvPr id="6" name="Footer Placeholder 5">
            <a:extLst>
              <a:ext uri="{FF2B5EF4-FFF2-40B4-BE49-F238E27FC236}">
                <a16:creationId xmlns:a16="http://schemas.microsoft.com/office/drawing/2014/main" id="{ACB7823E-34FC-FBE4-B329-B0BFE0E717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EB7819-491F-6F67-DA55-89F84CED6617}"/>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825818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5562A7-599D-A30B-2CC4-7FDD56B63C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19AEDF-FC70-FF74-640D-3C01ED5C68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C78858-2CA0-3878-92BF-2032BCC5FA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F93E121-7CD1-BE4B-9DCF-558A55C33E57}" type="datetimeFigureOut">
              <a:rPr lang="en-US" smtClean="0"/>
              <a:t>8/11/25</a:t>
            </a:fld>
            <a:endParaRPr lang="en-US"/>
          </a:p>
        </p:txBody>
      </p:sp>
      <p:sp>
        <p:nvSpPr>
          <p:cNvPr id="5" name="Footer Placeholder 4">
            <a:extLst>
              <a:ext uri="{FF2B5EF4-FFF2-40B4-BE49-F238E27FC236}">
                <a16:creationId xmlns:a16="http://schemas.microsoft.com/office/drawing/2014/main" id="{D3848B67-262E-F0E4-46E6-2BFB5AD697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8A2C0FA-1909-538B-46A5-917167E47E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9D0362-E9C0-5F4B-A205-204A1D93E9F4}" type="slidenum">
              <a:rPr lang="en-US" smtClean="0"/>
              <a:t>‹#›</a:t>
            </a:fld>
            <a:endParaRPr lang="en-US"/>
          </a:p>
        </p:txBody>
      </p:sp>
    </p:spTree>
    <p:extLst>
      <p:ext uri="{BB962C8B-B14F-4D97-AF65-F5344CB8AC3E}">
        <p14:creationId xmlns:p14="http://schemas.microsoft.com/office/powerpoint/2010/main" val="1265719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60517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06103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25870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64228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09588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16066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2315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483799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77921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116588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23695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97253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663798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152714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238458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310829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755381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007068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747988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65FA1F48-DBD4-0AE2-10C7-18408A2B45C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0172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1577DA5-18B5-8C12-C566-D5B7A3E3C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9BA25E81-C80A-2EFD-7FA2-B3855AE93C93}"/>
              </a:ext>
            </a:extLst>
          </p:cNvPr>
          <p:cNvPicPr>
            <a:picLocks noChangeAspect="1"/>
          </p:cNvPicPr>
          <p:nvPr>
            <a:audioFile r:link="rId1"/>
            <p:extLst>
              <p:ext uri="{DAA4B4D4-6D71-4841-9C94-3DE7FCFB9230}">
                <p14:media xmlns:p14="http://schemas.microsoft.com/office/powerpoint/2010/main" r:embed="rId2">
                  <p14:trim end="114.820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487987C9-BA3F-06AC-5767-A7EB81179860}"/>
              </a:ext>
            </a:extLst>
          </p:cNvPr>
          <p:cNvPicPr>
            <a:picLocks noChangeAspect="1"/>
          </p:cNvPicPr>
          <p:nvPr>
            <a:audioFile r:link="rId1"/>
            <p:extLst>
              <p:ext uri="{DAA4B4D4-6D71-4841-9C94-3DE7FCFB9230}">
                <p14:media xmlns:p14="http://schemas.microsoft.com/office/powerpoint/2010/main" r:embed="rId2">
                  <p14:trim end="213.0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5EEC612D-E1E0-71B4-685D-35F7446717D9}"/>
              </a:ext>
            </a:extLst>
          </p:cNvPr>
          <p:cNvPicPr>
            <a:picLocks noChangeAspect="1"/>
          </p:cNvPicPr>
          <p:nvPr>
            <a:audioFile r:link="rId1"/>
            <p:extLst>
              <p:ext uri="{DAA4B4D4-6D71-4841-9C94-3DE7FCFB9230}">
                <p14:media xmlns:p14="http://schemas.microsoft.com/office/powerpoint/2010/main" r:embed="rId2">
                  <p14:trim end="647.4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3</vt:lpstr>
      <vt:lpstr>PowerPoint Presentation</vt:lpstr>
      <vt:lpstr>2 + 4 6 </vt:lpstr>
      <vt:lpstr>2 + 4  </vt:lpstr>
      <vt:lpstr>6 + 3 9 </vt:lpstr>
      <vt:lpstr>6 + 3  </vt:lpstr>
      <vt:lpstr>8 + 2 10 </vt:lpstr>
      <vt:lpstr>8 + 2  </vt:lpstr>
      <vt:lpstr>3 + 5 8 </vt:lpstr>
      <vt:lpstr>3 + 5  </vt:lpstr>
      <vt:lpstr>6 + 3  </vt:lpstr>
      <vt:lpstr>8 + 2  </vt:lpstr>
      <vt:lpstr>3 + 5  </vt:lpstr>
      <vt:lpstr>2 + 4  </vt:lpstr>
      <vt:lpstr>8 + 2  </vt:lpstr>
      <vt:lpstr>3 + 5  </vt:lpstr>
      <vt:lpstr>2 + 4  </vt:lpstr>
      <vt:lpstr>6 + 3  </vt:lpstr>
      <vt:lpstr>3 + 5  </vt:lpstr>
      <vt:lpstr>2 + 4  </vt:lpstr>
      <vt:lpstr>6 + 3  </vt:lpstr>
      <vt:lpstr>8 + 2  </vt:lpstr>
      <vt:lpstr>6 + 3  </vt:lpstr>
      <vt:lpstr>8 + 2  </vt:lpstr>
      <vt:lpstr>2 + 4  </vt:lpstr>
      <vt:lpstr>3 + 5  </vt:lpstr>
      <vt:lpstr>2 + 4  </vt:lpstr>
      <vt:lpstr>6 + 3  </vt:lpstr>
      <vt:lpstr>3 + 5  </vt:lpstr>
      <vt:lpstr>8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2025-08-11T11:48:34Z</dcterms:created>
  <dcterms:modified xsi:type="dcterms:W3CDTF">2025-08-11T11:51:43Z</dcterms:modified>
</cp:coreProperties>
</file>