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308" r:id="rId4"/>
    <p:sldId id="260" r:id="rId5"/>
    <p:sldId id="261" r:id="rId6"/>
    <p:sldId id="262" r:id="rId7"/>
    <p:sldId id="264" r:id="rId8"/>
    <p:sldId id="263" r:id="rId9"/>
    <p:sldId id="265" r:id="rId10"/>
    <p:sldId id="266" r:id="rId11"/>
    <p:sldId id="331" r:id="rId12"/>
    <p:sldId id="332" r:id="rId13"/>
    <p:sldId id="333" r:id="rId14"/>
    <p:sldId id="334" r:id="rId15"/>
    <p:sldId id="335" r:id="rId16"/>
    <p:sldId id="336" r:id="rId17"/>
    <p:sldId id="337" r:id="rId18"/>
    <p:sldId id="338" r:id="rId19"/>
    <p:sldId id="339" r:id="rId20"/>
    <p:sldId id="340" r:id="rId21"/>
    <p:sldId id="341" r:id="rId22"/>
    <p:sldId id="342" r:id="rId23"/>
    <p:sldId id="343" r:id="rId24"/>
    <p:sldId id="344" r:id="rId25"/>
    <p:sldId id="345" r:id="rId26"/>
    <p:sldId id="346" r:id="rId27"/>
    <p:sldId id="347" r:id="rId28"/>
    <p:sldId id="348" r:id="rId29"/>
    <p:sldId id="349" r:id="rId30"/>
    <p:sldId id="350" r:id="rId31"/>
    <p:sldId id="351"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352"/>
    <p:restoredTop sz="94672"/>
  </p:normalViewPr>
  <p:slideViewPr>
    <p:cSldViewPr snapToGrid="0">
      <p:cViewPr varScale="1">
        <p:scale>
          <a:sx n="95" d="100"/>
          <a:sy n="95" d="100"/>
        </p:scale>
        <p:origin x="1024"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4DE179-DBE4-6FBE-CA42-A1EA0A4C1DA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E92E324-AEBC-37F4-0B06-DDFD00D45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8BCBCD6-3FA7-D38B-FB0F-9EFB5B91DE8D}"/>
              </a:ext>
            </a:extLst>
          </p:cNvPr>
          <p:cNvSpPr>
            <a:spLocks noGrp="1"/>
          </p:cNvSpPr>
          <p:nvPr>
            <p:ph type="dt" sz="half" idx="10"/>
          </p:nvPr>
        </p:nvSpPr>
        <p:spPr/>
        <p:txBody>
          <a:bodyPr/>
          <a:lstStyle/>
          <a:p>
            <a:fld id="{28E54093-A815-B340-8644-45B817343A67}" type="datetimeFigureOut">
              <a:rPr lang="en-US" smtClean="0"/>
              <a:t>8/11/25</a:t>
            </a:fld>
            <a:endParaRPr lang="en-US"/>
          </a:p>
        </p:txBody>
      </p:sp>
      <p:sp>
        <p:nvSpPr>
          <p:cNvPr id="5" name="Footer Placeholder 4">
            <a:extLst>
              <a:ext uri="{FF2B5EF4-FFF2-40B4-BE49-F238E27FC236}">
                <a16:creationId xmlns:a16="http://schemas.microsoft.com/office/drawing/2014/main" id="{5E6855B9-99AA-1DB3-627B-41968EC166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344913D-874A-C28E-C447-49728E0C3650}"/>
              </a:ext>
            </a:extLst>
          </p:cNvPr>
          <p:cNvSpPr>
            <a:spLocks noGrp="1"/>
          </p:cNvSpPr>
          <p:nvPr>
            <p:ph type="sldNum" sz="quarter" idx="12"/>
          </p:nvPr>
        </p:nvSpPr>
        <p:spPr/>
        <p:txBody>
          <a:bodyPr/>
          <a:lstStyle/>
          <a:p>
            <a:fld id="{6E296C55-99E1-BC46-AEE5-D6A842407856}" type="slidenum">
              <a:rPr lang="en-US" smtClean="0"/>
              <a:t>‹#›</a:t>
            </a:fld>
            <a:endParaRPr lang="en-US"/>
          </a:p>
        </p:txBody>
      </p:sp>
    </p:spTree>
    <p:extLst>
      <p:ext uri="{BB962C8B-B14F-4D97-AF65-F5344CB8AC3E}">
        <p14:creationId xmlns:p14="http://schemas.microsoft.com/office/powerpoint/2010/main" val="19863179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C3C7E5-A079-FC55-C7E8-312DF588148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54849AF-89F0-AA60-5362-259C41EFC63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5B494E7-A1BA-2E6C-2076-4D863070A27B}"/>
              </a:ext>
            </a:extLst>
          </p:cNvPr>
          <p:cNvSpPr>
            <a:spLocks noGrp="1"/>
          </p:cNvSpPr>
          <p:nvPr>
            <p:ph type="dt" sz="half" idx="10"/>
          </p:nvPr>
        </p:nvSpPr>
        <p:spPr/>
        <p:txBody>
          <a:bodyPr/>
          <a:lstStyle/>
          <a:p>
            <a:fld id="{28E54093-A815-B340-8644-45B817343A67}" type="datetimeFigureOut">
              <a:rPr lang="en-US" smtClean="0"/>
              <a:t>8/11/25</a:t>
            </a:fld>
            <a:endParaRPr lang="en-US"/>
          </a:p>
        </p:txBody>
      </p:sp>
      <p:sp>
        <p:nvSpPr>
          <p:cNvPr id="5" name="Footer Placeholder 4">
            <a:extLst>
              <a:ext uri="{FF2B5EF4-FFF2-40B4-BE49-F238E27FC236}">
                <a16:creationId xmlns:a16="http://schemas.microsoft.com/office/drawing/2014/main" id="{8C0EABDD-74A4-003E-3D92-0C11397FFD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D37728B-A694-19B1-23F0-2DA970F5C5BF}"/>
              </a:ext>
            </a:extLst>
          </p:cNvPr>
          <p:cNvSpPr>
            <a:spLocks noGrp="1"/>
          </p:cNvSpPr>
          <p:nvPr>
            <p:ph type="sldNum" sz="quarter" idx="12"/>
          </p:nvPr>
        </p:nvSpPr>
        <p:spPr/>
        <p:txBody>
          <a:bodyPr/>
          <a:lstStyle/>
          <a:p>
            <a:fld id="{6E296C55-99E1-BC46-AEE5-D6A842407856}" type="slidenum">
              <a:rPr lang="en-US" smtClean="0"/>
              <a:t>‹#›</a:t>
            </a:fld>
            <a:endParaRPr lang="en-US"/>
          </a:p>
        </p:txBody>
      </p:sp>
    </p:spTree>
    <p:extLst>
      <p:ext uri="{BB962C8B-B14F-4D97-AF65-F5344CB8AC3E}">
        <p14:creationId xmlns:p14="http://schemas.microsoft.com/office/powerpoint/2010/main" val="35548649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FC37847-BF63-22FA-E16D-9C6FFFE288B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E637E05-4653-BE9B-6F76-0283ED1CC7B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CC40546-933D-5D47-B23C-9A435B6B9ED3}"/>
              </a:ext>
            </a:extLst>
          </p:cNvPr>
          <p:cNvSpPr>
            <a:spLocks noGrp="1"/>
          </p:cNvSpPr>
          <p:nvPr>
            <p:ph type="dt" sz="half" idx="10"/>
          </p:nvPr>
        </p:nvSpPr>
        <p:spPr/>
        <p:txBody>
          <a:bodyPr/>
          <a:lstStyle/>
          <a:p>
            <a:fld id="{28E54093-A815-B340-8644-45B817343A67}" type="datetimeFigureOut">
              <a:rPr lang="en-US" smtClean="0"/>
              <a:t>8/11/25</a:t>
            </a:fld>
            <a:endParaRPr lang="en-US"/>
          </a:p>
        </p:txBody>
      </p:sp>
      <p:sp>
        <p:nvSpPr>
          <p:cNvPr id="5" name="Footer Placeholder 4">
            <a:extLst>
              <a:ext uri="{FF2B5EF4-FFF2-40B4-BE49-F238E27FC236}">
                <a16:creationId xmlns:a16="http://schemas.microsoft.com/office/drawing/2014/main" id="{F77206B2-3810-9063-6521-BF19CECBB4E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2FBA6DF-60CE-5DFB-66B8-4B37838826D7}"/>
              </a:ext>
            </a:extLst>
          </p:cNvPr>
          <p:cNvSpPr>
            <a:spLocks noGrp="1"/>
          </p:cNvSpPr>
          <p:nvPr>
            <p:ph type="sldNum" sz="quarter" idx="12"/>
          </p:nvPr>
        </p:nvSpPr>
        <p:spPr/>
        <p:txBody>
          <a:bodyPr/>
          <a:lstStyle/>
          <a:p>
            <a:fld id="{6E296C55-99E1-BC46-AEE5-D6A842407856}" type="slidenum">
              <a:rPr lang="en-US" smtClean="0"/>
              <a:t>‹#›</a:t>
            </a:fld>
            <a:endParaRPr lang="en-US"/>
          </a:p>
        </p:txBody>
      </p:sp>
    </p:spTree>
    <p:extLst>
      <p:ext uri="{BB962C8B-B14F-4D97-AF65-F5344CB8AC3E}">
        <p14:creationId xmlns:p14="http://schemas.microsoft.com/office/powerpoint/2010/main" val="11536161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CF2DBB-BA42-6139-5393-79ADA5815CB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A621B49-DF4B-4232-3967-3C2A281DFB1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920B830-82E9-2B78-408D-CB6E7CF236DF}"/>
              </a:ext>
            </a:extLst>
          </p:cNvPr>
          <p:cNvSpPr>
            <a:spLocks noGrp="1"/>
          </p:cNvSpPr>
          <p:nvPr>
            <p:ph type="dt" sz="half" idx="10"/>
          </p:nvPr>
        </p:nvSpPr>
        <p:spPr/>
        <p:txBody>
          <a:bodyPr/>
          <a:lstStyle/>
          <a:p>
            <a:fld id="{28E54093-A815-B340-8644-45B817343A67}" type="datetimeFigureOut">
              <a:rPr lang="en-US" smtClean="0"/>
              <a:t>8/11/25</a:t>
            </a:fld>
            <a:endParaRPr lang="en-US"/>
          </a:p>
        </p:txBody>
      </p:sp>
      <p:sp>
        <p:nvSpPr>
          <p:cNvPr id="5" name="Footer Placeholder 4">
            <a:extLst>
              <a:ext uri="{FF2B5EF4-FFF2-40B4-BE49-F238E27FC236}">
                <a16:creationId xmlns:a16="http://schemas.microsoft.com/office/drawing/2014/main" id="{7D74F352-5B27-A789-57BE-79228C26DDA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593EFD7-CE55-15F1-E66E-7EDAAF07D842}"/>
              </a:ext>
            </a:extLst>
          </p:cNvPr>
          <p:cNvSpPr>
            <a:spLocks noGrp="1"/>
          </p:cNvSpPr>
          <p:nvPr>
            <p:ph type="sldNum" sz="quarter" idx="12"/>
          </p:nvPr>
        </p:nvSpPr>
        <p:spPr/>
        <p:txBody>
          <a:bodyPr/>
          <a:lstStyle/>
          <a:p>
            <a:fld id="{6E296C55-99E1-BC46-AEE5-D6A842407856}" type="slidenum">
              <a:rPr lang="en-US" smtClean="0"/>
              <a:t>‹#›</a:t>
            </a:fld>
            <a:endParaRPr lang="en-US"/>
          </a:p>
        </p:txBody>
      </p:sp>
    </p:spTree>
    <p:extLst>
      <p:ext uri="{BB962C8B-B14F-4D97-AF65-F5344CB8AC3E}">
        <p14:creationId xmlns:p14="http://schemas.microsoft.com/office/powerpoint/2010/main" val="8197980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0A4CF-9643-6D89-8609-E01205CDD75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5BFBEFB-6272-91E3-341A-3F1A9A238D1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2203362-0D20-ED11-26F8-3425AC446587}"/>
              </a:ext>
            </a:extLst>
          </p:cNvPr>
          <p:cNvSpPr>
            <a:spLocks noGrp="1"/>
          </p:cNvSpPr>
          <p:nvPr>
            <p:ph type="dt" sz="half" idx="10"/>
          </p:nvPr>
        </p:nvSpPr>
        <p:spPr/>
        <p:txBody>
          <a:bodyPr/>
          <a:lstStyle/>
          <a:p>
            <a:fld id="{28E54093-A815-B340-8644-45B817343A67}" type="datetimeFigureOut">
              <a:rPr lang="en-US" smtClean="0"/>
              <a:t>8/11/25</a:t>
            </a:fld>
            <a:endParaRPr lang="en-US"/>
          </a:p>
        </p:txBody>
      </p:sp>
      <p:sp>
        <p:nvSpPr>
          <p:cNvPr id="5" name="Footer Placeholder 4">
            <a:extLst>
              <a:ext uri="{FF2B5EF4-FFF2-40B4-BE49-F238E27FC236}">
                <a16:creationId xmlns:a16="http://schemas.microsoft.com/office/drawing/2014/main" id="{B66660BD-C392-090A-4BD6-E50F5D36528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A94F286-34E3-7C92-5404-CD9175FD7F81}"/>
              </a:ext>
            </a:extLst>
          </p:cNvPr>
          <p:cNvSpPr>
            <a:spLocks noGrp="1"/>
          </p:cNvSpPr>
          <p:nvPr>
            <p:ph type="sldNum" sz="quarter" idx="12"/>
          </p:nvPr>
        </p:nvSpPr>
        <p:spPr/>
        <p:txBody>
          <a:bodyPr/>
          <a:lstStyle/>
          <a:p>
            <a:fld id="{6E296C55-99E1-BC46-AEE5-D6A842407856}" type="slidenum">
              <a:rPr lang="en-US" smtClean="0"/>
              <a:t>‹#›</a:t>
            </a:fld>
            <a:endParaRPr lang="en-US"/>
          </a:p>
        </p:txBody>
      </p:sp>
    </p:spTree>
    <p:extLst>
      <p:ext uri="{BB962C8B-B14F-4D97-AF65-F5344CB8AC3E}">
        <p14:creationId xmlns:p14="http://schemas.microsoft.com/office/powerpoint/2010/main" val="1762071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0CF163-E0F9-532F-39C5-17186246ADE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DB737D9-6508-9DEC-C045-932F002793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C2D532D-6158-3345-D18C-E7BE736C397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9A15689-1317-DE3E-A823-17A93AB4F64F}"/>
              </a:ext>
            </a:extLst>
          </p:cNvPr>
          <p:cNvSpPr>
            <a:spLocks noGrp="1"/>
          </p:cNvSpPr>
          <p:nvPr>
            <p:ph type="dt" sz="half" idx="10"/>
          </p:nvPr>
        </p:nvSpPr>
        <p:spPr/>
        <p:txBody>
          <a:bodyPr/>
          <a:lstStyle/>
          <a:p>
            <a:fld id="{28E54093-A815-B340-8644-45B817343A67}" type="datetimeFigureOut">
              <a:rPr lang="en-US" smtClean="0"/>
              <a:t>8/11/25</a:t>
            </a:fld>
            <a:endParaRPr lang="en-US"/>
          </a:p>
        </p:txBody>
      </p:sp>
      <p:sp>
        <p:nvSpPr>
          <p:cNvPr id="6" name="Footer Placeholder 5">
            <a:extLst>
              <a:ext uri="{FF2B5EF4-FFF2-40B4-BE49-F238E27FC236}">
                <a16:creationId xmlns:a16="http://schemas.microsoft.com/office/drawing/2014/main" id="{DB0520A4-CD4D-340B-B53D-8ADD0D07EA7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912863C-6C1A-00A6-6320-39BEDC3D0DCB}"/>
              </a:ext>
            </a:extLst>
          </p:cNvPr>
          <p:cNvSpPr>
            <a:spLocks noGrp="1"/>
          </p:cNvSpPr>
          <p:nvPr>
            <p:ph type="sldNum" sz="quarter" idx="12"/>
          </p:nvPr>
        </p:nvSpPr>
        <p:spPr/>
        <p:txBody>
          <a:bodyPr/>
          <a:lstStyle/>
          <a:p>
            <a:fld id="{6E296C55-99E1-BC46-AEE5-D6A842407856}" type="slidenum">
              <a:rPr lang="en-US" smtClean="0"/>
              <a:t>‹#›</a:t>
            </a:fld>
            <a:endParaRPr lang="en-US"/>
          </a:p>
        </p:txBody>
      </p:sp>
    </p:spTree>
    <p:extLst>
      <p:ext uri="{BB962C8B-B14F-4D97-AF65-F5344CB8AC3E}">
        <p14:creationId xmlns:p14="http://schemas.microsoft.com/office/powerpoint/2010/main" val="26314980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25B07A-669E-C24A-7D35-8E2B05CDC2E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B0129A4-98CD-44E3-BF54-9D27B13161A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2E8C00E-E9D3-83E7-5C4D-47D702D78CC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C084ED9-1D81-EA7B-F94B-DF6FB5E8AF5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8916136-124C-7692-9108-453DBD67215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67DC144-D54A-8AE7-9C3F-C8F663928AB8}"/>
              </a:ext>
            </a:extLst>
          </p:cNvPr>
          <p:cNvSpPr>
            <a:spLocks noGrp="1"/>
          </p:cNvSpPr>
          <p:nvPr>
            <p:ph type="dt" sz="half" idx="10"/>
          </p:nvPr>
        </p:nvSpPr>
        <p:spPr/>
        <p:txBody>
          <a:bodyPr/>
          <a:lstStyle/>
          <a:p>
            <a:fld id="{28E54093-A815-B340-8644-45B817343A67}" type="datetimeFigureOut">
              <a:rPr lang="en-US" smtClean="0"/>
              <a:t>8/11/25</a:t>
            </a:fld>
            <a:endParaRPr lang="en-US"/>
          </a:p>
        </p:txBody>
      </p:sp>
      <p:sp>
        <p:nvSpPr>
          <p:cNvPr id="8" name="Footer Placeholder 7">
            <a:extLst>
              <a:ext uri="{FF2B5EF4-FFF2-40B4-BE49-F238E27FC236}">
                <a16:creationId xmlns:a16="http://schemas.microsoft.com/office/drawing/2014/main" id="{F916A6EF-BAD8-4959-961C-0E00E857AD3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3E99F53-0929-91D0-55D0-D3E842412863}"/>
              </a:ext>
            </a:extLst>
          </p:cNvPr>
          <p:cNvSpPr>
            <a:spLocks noGrp="1"/>
          </p:cNvSpPr>
          <p:nvPr>
            <p:ph type="sldNum" sz="quarter" idx="12"/>
          </p:nvPr>
        </p:nvSpPr>
        <p:spPr/>
        <p:txBody>
          <a:bodyPr/>
          <a:lstStyle/>
          <a:p>
            <a:fld id="{6E296C55-99E1-BC46-AEE5-D6A842407856}" type="slidenum">
              <a:rPr lang="en-US" smtClean="0"/>
              <a:t>‹#›</a:t>
            </a:fld>
            <a:endParaRPr lang="en-US"/>
          </a:p>
        </p:txBody>
      </p:sp>
    </p:spTree>
    <p:extLst>
      <p:ext uri="{BB962C8B-B14F-4D97-AF65-F5344CB8AC3E}">
        <p14:creationId xmlns:p14="http://schemas.microsoft.com/office/powerpoint/2010/main" val="2084025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AEDEA1-F710-C8B3-05BB-4247F8118DD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DBAB7E3-2CF5-4502-EC6A-89F63A72E39A}"/>
              </a:ext>
            </a:extLst>
          </p:cNvPr>
          <p:cNvSpPr>
            <a:spLocks noGrp="1"/>
          </p:cNvSpPr>
          <p:nvPr>
            <p:ph type="dt" sz="half" idx="10"/>
          </p:nvPr>
        </p:nvSpPr>
        <p:spPr/>
        <p:txBody>
          <a:bodyPr/>
          <a:lstStyle/>
          <a:p>
            <a:fld id="{28E54093-A815-B340-8644-45B817343A67}" type="datetimeFigureOut">
              <a:rPr lang="en-US" smtClean="0"/>
              <a:t>8/11/25</a:t>
            </a:fld>
            <a:endParaRPr lang="en-US"/>
          </a:p>
        </p:txBody>
      </p:sp>
      <p:sp>
        <p:nvSpPr>
          <p:cNvPr id="4" name="Footer Placeholder 3">
            <a:extLst>
              <a:ext uri="{FF2B5EF4-FFF2-40B4-BE49-F238E27FC236}">
                <a16:creationId xmlns:a16="http://schemas.microsoft.com/office/drawing/2014/main" id="{B839CE52-7C10-06B5-A642-0F807A7CB27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41471C1-A6C5-7E0A-4CC0-2B13247B5CD5}"/>
              </a:ext>
            </a:extLst>
          </p:cNvPr>
          <p:cNvSpPr>
            <a:spLocks noGrp="1"/>
          </p:cNvSpPr>
          <p:nvPr>
            <p:ph type="sldNum" sz="quarter" idx="12"/>
          </p:nvPr>
        </p:nvSpPr>
        <p:spPr/>
        <p:txBody>
          <a:bodyPr/>
          <a:lstStyle/>
          <a:p>
            <a:fld id="{6E296C55-99E1-BC46-AEE5-D6A842407856}" type="slidenum">
              <a:rPr lang="en-US" smtClean="0"/>
              <a:t>‹#›</a:t>
            </a:fld>
            <a:endParaRPr lang="en-US"/>
          </a:p>
        </p:txBody>
      </p:sp>
    </p:spTree>
    <p:extLst>
      <p:ext uri="{BB962C8B-B14F-4D97-AF65-F5344CB8AC3E}">
        <p14:creationId xmlns:p14="http://schemas.microsoft.com/office/powerpoint/2010/main" val="19507392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4421A4A-4AC0-F44C-6165-8F51DA45EAAC}"/>
              </a:ext>
            </a:extLst>
          </p:cNvPr>
          <p:cNvSpPr>
            <a:spLocks noGrp="1"/>
          </p:cNvSpPr>
          <p:nvPr>
            <p:ph type="dt" sz="half" idx="10"/>
          </p:nvPr>
        </p:nvSpPr>
        <p:spPr/>
        <p:txBody>
          <a:bodyPr/>
          <a:lstStyle/>
          <a:p>
            <a:fld id="{28E54093-A815-B340-8644-45B817343A67}" type="datetimeFigureOut">
              <a:rPr lang="en-US" smtClean="0"/>
              <a:t>8/11/25</a:t>
            </a:fld>
            <a:endParaRPr lang="en-US"/>
          </a:p>
        </p:txBody>
      </p:sp>
      <p:sp>
        <p:nvSpPr>
          <p:cNvPr id="3" name="Footer Placeholder 2">
            <a:extLst>
              <a:ext uri="{FF2B5EF4-FFF2-40B4-BE49-F238E27FC236}">
                <a16:creationId xmlns:a16="http://schemas.microsoft.com/office/drawing/2014/main" id="{2E7C1E30-F3CF-7DE6-3381-418B70FC63B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B19A1E7-F2EB-9C6C-0727-F9BF35A77769}"/>
              </a:ext>
            </a:extLst>
          </p:cNvPr>
          <p:cNvSpPr>
            <a:spLocks noGrp="1"/>
          </p:cNvSpPr>
          <p:nvPr>
            <p:ph type="sldNum" sz="quarter" idx="12"/>
          </p:nvPr>
        </p:nvSpPr>
        <p:spPr/>
        <p:txBody>
          <a:bodyPr/>
          <a:lstStyle/>
          <a:p>
            <a:fld id="{6E296C55-99E1-BC46-AEE5-D6A842407856}" type="slidenum">
              <a:rPr lang="en-US" smtClean="0"/>
              <a:t>‹#›</a:t>
            </a:fld>
            <a:endParaRPr lang="en-US"/>
          </a:p>
        </p:txBody>
      </p:sp>
    </p:spTree>
    <p:extLst>
      <p:ext uri="{BB962C8B-B14F-4D97-AF65-F5344CB8AC3E}">
        <p14:creationId xmlns:p14="http://schemas.microsoft.com/office/powerpoint/2010/main" val="33684876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56FA6D-410D-CCDF-B4D2-12AC799F76D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F547D93-7738-C7B5-8B3D-944170B462A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DAB242D-3F4B-7ECF-E1D2-A15D406DAB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39CF3FA-FCEE-F1D5-314F-A0CA6B66170F}"/>
              </a:ext>
            </a:extLst>
          </p:cNvPr>
          <p:cNvSpPr>
            <a:spLocks noGrp="1"/>
          </p:cNvSpPr>
          <p:nvPr>
            <p:ph type="dt" sz="half" idx="10"/>
          </p:nvPr>
        </p:nvSpPr>
        <p:spPr/>
        <p:txBody>
          <a:bodyPr/>
          <a:lstStyle/>
          <a:p>
            <a:fld id="{28E54093-A815-B340-8644-45B817343A67}" type="datetimeFigureOut">
              <a:rPr lang="en-US" smtClean="0"/>
              <a:t>8/11/25</a:t>
            </a:fld>
            <a:endParaRPr lang="en-US"/>
          </a:p>
        </p:txBody>
      </p:sp>
      <p:sp>
        <p:nvSpPr>
          <p:cNvPr id="6" name="Footer Placeholder 5">
            <a:extLst>
              <a:ext uri="{FF2B5EF4-FFF2-40B4-BE49-F238E27FC236}">
                <a16:creationId xmlns:a16="http://schemas.microsoft.com/office/drawing/2014/main" id="{9205A563-5AA1-BEF5-AB57-81D3C8DDE7A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102E80D-EB0D-F7E7-DDC4-328E0F4DD732}"/>
              </a:ext>
            </a:extLst>
          </p:cNvPr>
          <p:cNvSpPr>
            <a:spLocks noGrp="1"/>
          </p:cNvSpPr>
          <p:nvPr>
            <p:ph type="sldNum" sz="quarter" idx="12"/>
          </p:nvPr>
        </p:nvSpPr>
        <p:spPr/>
        <p:txBody>
          <a:bodyPr/>
          <a:lstStyle/>
          <a:p>
            <a:fld id="{6E296C55-99E1-BC46-AEE5-D6A842407856}" type="slidenum">
              <a:rPr lang="en-US" smtClean="0"/>
              <a:t>‹#›</a:t>
            </a:fld>
            <a:endParaRPr lang="en-US"/>
          </a:p>
        </p:txBody>
      </p:sp>
    </p:spTree>
    <p:extLst>
      <p:ext uri="{BB962C8B-B14F-4D97-AF65-F5344CB8AC3E}">
        <p14:creationId xmlns:p14="http://schemas.microsoft.com/office/powerpoint/2010/main" val="19955906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18518-25BC-84CB-F747-AB65A80755F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0AA90C0-52CE-E4D8-7F4E-174142CAC66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4FEDB83-EAC2-4F5A-1E61-F3503B4A28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15A4BF4-8DA1-F793-EAB1-440DAFB19365}"/>
              </a:ext>
            </a:extLst>
          </p:cNvPr>
          <p:cNvSpPr>
            <a:spLocks noGrp="1"/>
          </p:cNvSpPr>
          <p:nvPr>
            <p:ph type="dt" sz="half" idx="10"/>
          </p:nvPr>
        </p:nvSpPr>
        <p:spPr/>
        <p:txBody>
          <a:bodyPr/>
          <a:lstStyle/>
          <a:p>
            <a:fld id="{28E54093-A815-B340-8644-45B817343A67}" type="datetimeFigureOut">
              <a:rPr lang="en-US" smtClean="0"/>
              <a:t>8/11/25</a:t>
            </a:fld>
            <a:endParaRPr lang="en-US"/>
          </a:p>
        </p:txBody>
      </p:sp>
      <p:sp>
        <p:nvSpPr>
          <p:cNvPr id="6" name="Footer Placeholder 5">
            <a:extLst>
              <a:ext uri="{FF2B5EF4-FFF2-40B4-BE49-F238E27FC236}">
                <a16:creationId xmlns:a16="http://schemas.microsoft.com/office/drawing/2014/main" id="{147A47C4-DCE3-8B35-A59A-A636C60DB55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4231760-CD0A-7B38-BD46-F138A7A70E6D}"/>
              </a:ext>
            </a:extLst>
          </p:cNvPr>
          <p:cNvSpPr>
            <a:spLocks noGrp="1"/>
          </p:cNvSpPr>
          <p:nvPr>
            <p:ph type="sldNum" sz="quarter" idx="12"/>
          </p:nvPr>
        </p:nvSpPr>
        <p:spPr/>
        <p:txBody>
          <a:bodyPr/>
          <a:lstStyle/>
          <a:p>
            <a:fld id="{6E296C55-99E1-BC46-AEE5-D6A842407856}" type="slidenum">
              <a:rPr lang="en-US" smtClean="0"/>
              <a:t>‹#›</a:t>
            </a:fld>
            <a:endParaRPr lang="en-US"/>
          </a:p>
        </p:txBody>
      </p:sp>
    </p:spTree>
    <p:extLst>
      <p:ext uri="{BB962C8B-B14F-4D97-AF65-F5344CB8AC3E}">
        <p14:creationId xmlns:p14="http://schemas.microsoft.com/office/powerpoint/2010/main" val="1335747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0E9FECF-EAFC-CC48-B21E-1FD84E1922D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ACEB4AA-02ED-6DE5-B7A8-9E1155945BE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1BF1D5B-697D-AE2C-3DEA-4BD03BE2C58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8E54093-A815-B340-8644-45B817343A67}" type="datetimeFigureOut">
              <a:rPr lang="en-US" smtClean="0"/>
              <a:t>8/11/25</a:t>
            </a:fld>
            <a:endParaRPr lang="en-US"/>
          </a:p>
        </p:txBody>
      </p:sp>
      <p:sp>
        <p:nvSpPr>
          <p:cNvPr id="5" name="Footer Placeholder 4">
            <a:extLst>
              <a:ext uri="{FF2B5EF4-FFF2-40B4-BE49-F238E27FC236}">
                <a16:creationId xmlns:a16="http://schemas.microsoft.com/office/drawing/2014/main" id="{D2A0D7EB-2C7F-5155-4C86-026B785E53C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FB5D95FF-E6FE-C903-4610-81C449D8585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E296C55-99E1-BC46-AEE5-D6A842407856}" type="slidenum">
              <a:rPr lang="en-US" smtClean="0"/>
              <a:t>‹#›</a:t>
            </a:fld>
            <a:endParaRPr lang="en-US"/>
          </a:p>
        </p:txBody>
      </p:sp>
    </p:spTree>
    <p:extLst>
      <p:ext uri="{BB962C8B-B14F-4D97-AF65-F5344CB8AC3E}">
        <p14:creationId xmlns:p14="http://schemas.microsoft.com/office/powerpoint/2010/main" val="13854745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10</a:t>
            </a:r>
            <a:br>
              <a:rPr lang="en-US" dirty="0"/>
            </a:br>
            <a:br>
              <a:rPr lang="en-US" dirty="0"/>
            </a:br>
            <a:r>
              <a:rPr lang="en-US" dirty="0"/>
              <a:t>Lesson 2</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09E78128-FD90-B64C-02DD-DB33144F08BA}"/>
              </a:ext>
            </a:extLst>
          </p:cNvPr>
          <p:cNvPicPr>
            <a:picLocks noChangeAspect="1"/>
          </p:cNvPicPr>
          <p:nvPr>
            <a:audioFile r:link="rId1"/>
            <p:extLst>
              <p:ext uri="{DAA4B4D4-6D71-4841-9C94-3DE7FCFB9230}">
                <p14:media xmlns:p14="http://schemas.microsoft.com/office/powerpoint/2010/main" r:embed="rId2">
                  <p14:trim end="285.76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C1577DA5-18B5-8C12-C566-D5B7A3E3C5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0344421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F473E8C5-0360-A19D-D878-7076FBE8379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460998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09E78128-FD90-B64C-02DD-DB33144F08BA}"/>
              </a:ext>
            </a:extLst>
          </p:cNvPr>
          <p:cNvPicPr>
            <a:picLocks noChangeAspect="1"/>
          </p:cNvPicPr>
          <p:nvPr>
            <a:audioFile r:link="rId1"/>
            <p:extLst>
              <p:ext uri="{DAA4B4D4-6D71-4841-9C94-3DE7FCFB9230}">
                <p14:media xmlns:p14="http://schemas.microsoft.com/office/powerpoint/2010/main" r:embed="rId2">
                  <p14:trim end="285.76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0237436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161841"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C98CB0D7-B78C-9626-FF3F-225093CD556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175051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F473E8C5-0360-A19D-D878-7076FBE8379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0007257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09E78128-FD90-B64C-02DD-DB33144F08BA}"/>
              </a:ext>
            </a:extLst>
          </p:cNvPr>
          <p:cNvPicPr>
            <a:picLocks noChangeAspect="1"/>
          </p:cNvPicPr>
          <p:nvPr>
            <a:audioFile r:link="rId1"/>
            <p:extLst>
              <p:ext uri="{DAA4B4D4-6D71-4841-9C94-3DE7FCFB9230}">
                <p14:media xmlns:p14="http://schemas.microsoft.com/office/powerpoint/2010/main" r:embed="rId2">
                  <p14:trim end="285.76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5544137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161841"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C98CB0D7-B78C-9626-FF3F-225093CD556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660122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C1577DA5-18B5-8C12-C566-D5B7A3E3C5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0925460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09E78128-FD90-B64C-02DD-DB33144F08BA}"/>
              </a:ext>
            </a:extLst>
          </p:cNvPr>
          <p:cNvPicPr>
            <a:picLocks noChangeAspect="1"/>
          </p:cNvPicPr>
          <p:nvPr>
            <a:audioFile r:link="rId1"/>
            <p:extLst>
              <p:ext uri="{DAA4B4D4-6D71-4841-9C94-3DE7FCFB9230}">
                <p14:media xmlns:p14="http://schemas.microsoft.com/office/powerpoint/2010/main" r:embed="rId2">
                  <p14:trim end="285.76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7111748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161841"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C98CB0D7-B78C-9626-FF3F-225093CD556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5185509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C1577DA5-18B5-8C12-C566-D5B7A3E3C5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8628653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F473E8C5-0360-A19D-D878-7076FBE8379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6941974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C1577DA5-18B5-8C12-C566-D5B7A3E3C5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8220058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F473E8C5-0360-A19D-D878-7076FBE8379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5644200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161841"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C98CB0D7-B78C-9626-FF3F-225093CD556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485812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09E78128-FD90-B64C-02DD-DB33144F08BA}"/>
              </a:ext>
            </a:extLst>
          </p:cNvPr>
          <p:cNvPicPr>
            <a:picLocks noChangeAspect="1"/>
          </p:cNvPicPr>
          <p:nvPr>
            <a:audioFile r:link="rId1"/>
            <p:extLst>
              <p:ext uri="{DAA4B4D4-6D71-4841-9C94-3DE7FCFB9230}">
                <p14:media xmlns:p14="http://schemas.microsoft.com/office/powerpoint/2010/main" r:embed="rId2">
                  <p14:trim end="285.76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663477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161841"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C98CB0D7-B78C-9626-FF3F-225093CD556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6004111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C1577DA5-18B5-8C12-C566-D5B7A3E3C5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2269132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09E78128-FD90-B64C-02DD-DB33144F08BA}"/>
              </a:ext>
            </a:extLst>
          </p:cNvPr>
          <p:cNvPicPr>
            <a:picLocks noChangeAspect="1"/>
          </p:cNvPicPr>
          <p:nvPr>
            <a:audioFile r:link="rId1"/>
            <p:extLst>
              <p:ext uri="{DAA4B4D4-6D71-4841-9C94-3DE7FCFB9230}">
                <p14:media xmlns:p14="http://schemas.microsoft.com/office/powerpoint/2010/main" r:embed="rId2">
                  <p14:trim end="285.76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2428053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10 </a:t>
            </a:r>
          </a:p>
        </p:txBody>
      </p:sp>
      <p:pic>
        <p:nvPicPr>
          <p:cNvPr id="9" name="Audio 8">
            <a:extLst>
              <a:ext uri="{FF2B5EF4-FFF2-40B4-BE49-F238E27FC236}">
                <a16:creationId xmlns:a16="http://schemas.microsoft.com/office/drawing/2014/main" id="{A40BA94C-A198-81F5-CB38-18E85BFAC9C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3865475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F473E8C5-0360-A19D-D878-7076FBE8379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5602741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92208236"/>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161841"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C98CB0D7-B78C-9626-FF3F-225093CD556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85733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1" name="Audio 10">
            <a:extLst>
              <a:ext uri="{FF2B5EF4-FFF2-40B4-BE49-F238E27FC236}">
                <a16:creationId xmlns:a16="http://schemas.microsoft.com/office/drawing/2014/main" id="{65FA1F48-DBD4-0AE2-10C7-18408A2B45C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6564596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C1577DA5-18B5-8C12-C566-D5B7A3E3C5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038996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11" name="Audio 10">
            <a:extLst>
              <a:ext uri="{FF2B5EF4-FFF2-40B4-BE49-F238E27FC236}">
                <a16:creationId xmlns:a16="http://schemas.microsoft.com/office/drawing/2014/main" id="{9BA25E81-C80A-2EFD-7FA2-B3855AE93C93}"/>
              </a:ext>
            </a:extLst>
          </p:cNvPr>
          <p:cNvPicPr>
            <a:picLocks noChangeAspect="1"/>
          </p:cNvPicPr>
          <p:nvPr>
            <a:audioFile r:link="rId1"/>
            <p:extLst>
              <p:ext uri="{DAA4B4D4-6D71-4841-9C94-3DE7FCFB9230}">
                <p14:media xmlns:p14="http://schemas.microsoft.com/office/powerpoint/2010/main" r:embed="rId2">
                  <p14:trim end="114.820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F473E8C5-0360-A19D-D878-7076FBE8379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10 </a:t>
            </a:r>
          </a:p>
        </p:txBody>
      </p:sp>
      <p:pic>
        <p:nvPicPr>
          <p:cNvPr id="11" name="Audio 10">
            <a:extLst>
              <a:ext uri="{FF2B5EF4-FFF2-40B4-BE49-F238E27FC236}">
                <a16:creationId xmlns:a16="http://schemas.microsoft.com/office/drawing/2014/main" id="{487987C9-BA3F-06AC-5767-A7EB81179860}"/>
              </a:ext>
            </a:extLst>
          </p:cNvPr>
          <p:cNvPicPr>
            <a:picLocks noChangeAspect="1"/>
          </p:cNvPicPr>
          <p:nvPr>
            <a:audioFile r:link="rId1"/>
            <p:extLst>
              <p:ext uri="{DAA4B4D4-6D71-4841-9C94-3DE7FCFB9230}">
                <p14:media xmlns:p14="http://schemas.microsoft.com/office/powerpoint/2010/main" r:embed="rId2">
                  <p14:trim end="213.03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10  Lesson 2</vt:lpstr>
      <vt:lpstr>PowerPoint Presentation</vt:lpstr>
      <vt:lpstr>5 + 5 10 </vt:lpstr>
      <vt:lpstr>5 + 5  </vt:lpstr>
      <vt:lpstr>2 + 4 6 </vt:lpstr>
      <vt:lpstr>2 + 4  </vt:lpstr>
      <vt:lpstr>6 + 3 9 </vt:lpstr>
      <vt:lpstr>6 + 3  </vt:lpstr>
      <vt:lpstr>8 + 2 10 </vt:lpstr>
      <vt:lpstr>8 + 2  </vt:lpstr>
      <vt:lpstr>2 + 4  </vt:lpstr>
      <vt:lpstr>6 + 3  </vt:lpstr>
      <vt:lpstr>8 + 2  </vt:lpstr>
      <vt:lpstr>5 + 5  </vt:lpstr>
      <vt:lpstr>6 + 3  </vt:lpstr>
      <vt:lpstr>8 + 2  </vt:lpstr>
      <vt:lpstr>5 + 5  </vt:lpstr>
      <vt:lpstr>2 + 4  </vt:lpstr>
      <vt:lpstr>8 + 2  </vt:lpstr>
      <vt:lpstr>5 + 5  </vt:lpstr>
      <vt:lpstr>2 + 4  </vt:lpstr>
      <vt:lpstr>6 + 3  </vt:lpstr>
      <vt:lpstr>2 + 4  </vt:lpstr>
      <vt:lpstr>6 + 3  </vt:lpstr>
      <vt:lpstr>5 + 5  </vt:lpstr>
      <vt:lpstr>8 + 2  </vt:lpstr>
      <vt:lpstr>5 + 5  </vt:lpstr>
      <vt:lpstr>2 + 4  </vt:lpstr>
      <vt:lpstr>8 + 2  </vt:lpstr>
      <vt:lpstr>6 + 3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1</cp:revision>
  <dcterms:created xsi:type="dcterms:W3CDTF">2025-08-11T11:47:45Z</dcterms:created>
  <dcterms:modified xsi:type="dcterms:W3CDTF">2025-08-11T11:48:23Z</dcterms:modified>
</cp:coreProperties>
</file>