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363"/>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39BA-C031-291C-5B17-08CCFE6B39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8CDB62-B155-FA5C-91DD-7AF215B6CC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85F0B9-0552-F07E-DEF6-FF00A03E545D}"/>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EEEA5720-BD4B-2B5D-BE3A-6EDACBB361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F6041-2ACF-437F-E879-6D2247322B3E}"/>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240945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31C33-FA7E-5A29-8947-BF8A157F39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A718B6-15E9-5246-38E3-8A067DBB12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417395-A551-36CF-04FC-A8828F945A75}"/>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945C49BE-9787-DD15-E614-011CF5833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31ADAE-8BD3-FDDE-1D50-A57F81F15036}"/>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945297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426A-CFD2-2FA0-3964-7169655439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3934D0-09F7-1398-2290-AF786E6B230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6BE4BA-261F-BFC0-B048-D282CCE94A25}"/>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8A7574E0-A56F-9F18-6676-0F3DA5908C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208659-4B51-9595-ABE9-CB17041202B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2958908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DC9AD-F488-C642-FE1C-03883FB6BD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7BF612-AEB6-F754-AF7D-0B606F71B5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4EAA66-9E29-D79D-604E-E0C7BC2BA793}"/>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CFE7B813-E742-0B00-2CCB-719CD6D11A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166872-DF22-ECA5-CA20-860561D0D798}"/>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3980662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AF69F-C541-6544-CE22-150F9F1F826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2037A4-2153-F661-2226-96EB70D607B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C1CEE3-0444-461C-AD08-76AAB55E6761}"/>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73CDF313-BFAD-EB57-CECF-39EF11BD81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C9FB0B-A47D-D99E-B3F6-503B135160B4}"/>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773815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9C708-0160-18BF-76D8-9D5EAC673B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AFF967-D1E4-F5FA-13A9-71BB384C0F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D76737-5DE5-8274-DC9D-CF8EC70295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DAC1771-82EC-B970-8C47-290808B827E6}"/>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6" name="Footer Placeholder 5">
            <a:extLst>
              <a:ext uri="{FF2B5EF4-FFF2-40B4-BE49-F238E27FC236}">
                <a16:creationId xmlns:a16="http://schemas.microsoft.com/office/drawing/2014/main" id="{365C4514-AE29-C556-9ADA-D946B099F9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A18ACC-230E-24D4-E3C3-2C1626D5C6A6}"/>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87917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9C598-90C3-21CD-47CD-2B038410640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FAEBF5-C61F-F4BE-4050-B3C7DF4545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C898A8-7DB7-8ACC-7A70-6E4FA1D3A9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7BED30-295A-7BD8-FFA3-3EE3218417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A5CB2A-C7AF-E20B-86F5-BB3F013EA9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11EB1C-6A19-C60A-9A7C-33809F3EE1F1}"/>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8" name="Footer Placeholder 7">
            <a:extLst>
              <a:ext uri="{FF2B5EF4-FFF2-40B4-BE49-F238E27FC236}">
                <a16:creationId xmlns:a16="http://schemas.microsoft.com/office/drawing/2014/main" id="{30A03DFA-35EA-2E86-079B-5EE78E33D8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2B2BD9-0D09-6904-75E0-90EEC897FD84}"/>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119453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4E44F-0D67-BACC-8181-5F1DDA0912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BB860F-64EA-EC4C-C147-424B2F90CFC3}"/>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4" name="Footer Placeholder 3">
            <a:extLst>
              <a:ext uri="{FF2B5EF4-FFF2-40B4-BE49-F238E27FC236}">
                <a16:creationId xmlns:a16="http://schemas.microsoft.com/office/drawing/2014/main" id="{B1584E0C-6AE4-595C-DD20-A2441EA8ED7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6231E4-0F73-F56E-4F07-62E8C5E4278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3574190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165AC4-2508-6633-B9B7-29E21A4FCA75}"/>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3" name="Footer Placeholder 2">
            <a:extLst>
              <a:ext uri="{FF2B5EF4-FFF2-40B4-BE49-F238E27FC236}">
                <a16:creationId xmlns:a16="http://schemas.microsoft.com/office/drawing/2014/main" id="{A466E257-B53E-46AF-1CF6-3EB655128D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B364A3-2B5E-DCE7-8BFD-035EB9226DD8}"/>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279323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DDA2D-0838-C6F0-C709-FF4BBEF1BF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5BBD12-A9E3-40A6-CA78-5002090FFA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77DDFA-0DB7-7D3D-58D4-77FB52B7E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CAFA7C-1C7F-2AB2-29C0-5A948EA9C6FA}"/>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6" name="Footer Placeholder 5">
            <a:extLst>
              <a:ext uri="{FF2B5EF4-FFF2-40B4-BE49-F238E27FC236}">
                <a16:creationId xmlns:a16="http://schemas.microsoft.com/office/drawing/2014/main" id="{FABA481C-BE8C-8F1D-F77B-FA08697B1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1E3EFB-079C-368C-1C82-FAFB91AC98F3}"/>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1775220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05A7-92BB-3842-53A3-6E76511AC5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3A1652-61B6-7C8A-5C99-CC9547DA0F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F2D45B-AFDB-C6F2-0303-E3542E239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A295C2-3664-DDF6-1D72-08FFF5C2AFF5}"/>
              </a:ext>
            </a:extLst>
          </p:cNvPr>
          <p:cNvSpPr>
            <a:spLocks noGrp="1"/>
          </p:cNvSpPr>
          <p:nvPr>
            <p:ph type="dt" sz="half" idx="10"/>
          </p:nvPr>
        </p:nvSpPr>
        <p:spPr/>
        <p:txBody>
          <a:bodyPr/>
          <a:lstStyle/>
          <a:p>
            <a:fld id="{C5F9A72F-0CC4-414B-9BD7-615BCC0C1CD8}" type="datetimeFigureOut">
              <a:rPr lang="en-US" smtClean="0"/>
              <a:t>8/11/25</a:t>
            </a:fld>
            <a:endParaRPr lang="en-US"/>
          </a:p>
        </p:txBody>
      </p:sp>
      <p:sp>
        <p:nvSpPr>
          <p:cNvPr id="6" name="Footer Placeholder 5">
            <a:extLst>
              <a:ext uri="{FF2B5EF4-FFF2-40B4-BE49-F238E27FC236}">
                <a16:creationId xmlns:a16="http://schemas.microsoft.com/office/drawing/2014/main" id="{2213B9DE-908C-3F04-81B8-DECDF2B4A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EA38AB-CC4A-03D7-AE6B-67586DD77F1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1820690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3E8AF4-2B02-07A9-5F18-661CBF3278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8609D3-D9F0-F4A6-0AD1-C970CE4B3D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FAD32C-CC04-9223-02FC-AE687850FF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5F9A72F-0CC4-414B-9BD7-615BCC0C1CD8}" type="datetimeFigureOut">
              <a:rPr lang="en-US" smtClean="0"/>
              <a:t>8/11/25</a:t>
            </a:fld>
            <a:endParaRPr lang="en-US"/>
          </a:p>
        </p:txBody>
      </p:sp>
      <p:sp>
        <p:nvSpPr>
          <p:cNvPr id="5" name="Footer Placeholder 4">
            <a:extLst>
              <a:ext uri="{FF2B5EF4-FFF2-40B4-BE49-F238E27FC236}">
                <a16:creationId xmlns:a16="http://schemas.microsoft.com/office/drawing/2014/main" id="{47AA24C7-FC03-B6E5-6472-83A6F6EA00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FA24102-E4CA-7A8D-E66A-1106853E18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29F906-AC2D-ED43-BE66-6D6B210452A9}" type="slidenum">
              <a:rPr lang="en-US" smtClean="0"/>
              <a:t>‹#›</a:t>
            </a:fld>
            <a:endParaRPr lang="en-US"/>
          </a:p>
        </p:txBody>
      </p:sp>
    </p:spTree>
    <p:extLst>
      <p:ext uri="{BB962C8B-B14F-4D97-AF65-F5344CB8AC3E}">
        <p14:creationId xmlns:p14="http://schemas.microsoft.com/office/powerpoint/2010/main" val="3846413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27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27</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2025-08-11T12:44:34Z</dcterms:created>
  <dcterms:modified xsi:type="dcterms:W3CDTF">2025-08-11T12:45:09Z</dcterms:modified>
</cp:coreProperties>
</file>