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15"/>
    <p:restoredTop sz="91429"/>
  </p:normalViewPr>
  <p:slideViewPr>
    <p:cSldViewPr snapToGrid="0">
      <p:cViewPr varScale="1">
        <p:scale>
          <a:sx n="41" d="100"/>
          <a:sy n="41" d="100"/>
        </p:scale>
        <p:origin x="9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07EAF-771F-78E5-A22D-FFDC57495C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2C1B21-C376-039C-CDAE-EFE0DE011E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A209FE-F651-8F06-E024-19C4D41C7B79}"/>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5" name="Footer Placeholder 4">
            <a:extLst>
              <a:ext uri="{FF2B5EF4-FFF2-40B4-BE49-F238E27FC236}">
                <a16:creationId xmlns:a16="http://schemas.microsoft.com/office/drawing/2014/main" id="{8CEAB3C9-7211-EE2A-2A66-60F795B2DA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C89D95-94DF-223A-82D6-15816996B98F}"/>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3647296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52B05-FEAD-D11A-8152-88BABB330E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D2C30D4-8642-D5DC-8F33-BE2A579EF7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FC8DB-4E0E-6DD0-EA77-AAF67866B294}"/>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5" name="Footer Placeholder 4">
            <a:extLst>
              <a:ext uri="{FF2B5EF4-FFF2-40B4-BE49-F238E27FC236}">
                <a16:creationId xmlns:a16="http://schemas.microsoft.com/office/drawing/2014/main" id="{BA6E9D7E-030D-4304-01FA-5873ED6CA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206DC9-DE1A-FCC4-F27E-3E61AADA5851}"/>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1422510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0B0198-2AC0-9AFA-5046-16ABFE4F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14EB19-45CF-D70F-570C-90894417F0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18A4EB-D661-23C7-DF4A-652A45C7B26D}"/>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5" name="Footer Placeholder 4">
            <a:extLst>
              <a:ext uri="{FF2B5EF4-FFF2-40B4-BE49-F238E27FC236}">
                <a16:creationId xmlns:a16="http://schemas.microsoft.com/office/drawing/2014/main" id="{40D54AAC-81E3-D7BE-4955-A23033944D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89C656-143E-BE6A-F558-A29D1E012799}"/>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983513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37D11-1A50-13D7-B61D-9965339116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F4BEA8-A61D-755E-C0DA-6058A74397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0BD925-F02F-4A17-0267-A3B122408BFA}"/>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5" name="Footer Placeholder 4">
            <a:extLst>
              <a:ext uri="{FF2B5EF4-FFF2-40B4-BE49-F238E27FC236}">
                <a16:creationId xmlns:a16="http://schemas.microsoft.com/office/drawing/2014/main" id="{BA2C1392-FF95-224D-D6CF-E1017D1579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1C7D4-8418-2B29-F7A4-A6ADAB6FCFDB}"/>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3973435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309BF-CD31-9617-8243-9FBCC8C1166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BF35299-1081-F1F2-B959-3F61088DBFE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594464-459D-EC6F-FA86-CBCEB5C5B0F0}"/>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5" name="Footer Placeholder 4">
            <a:extLst>
              <a:ext uri="{FF2B5EF4-FFF2-40B4-BE49-F238E27FC236}">
                <a16:creationId xmlns:a16="http://schemas.microsoft.com/office/drawing/2014/main" id="{1D02549B-8641-6488-5F23-9A5A1CF5BC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9CEDEC-14EE-4A51-E428-5002C00AB083}"/>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3749567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5A2C8-18ED-CA26-CCAA-82F69BD999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F11BD8-9F7D-D555-E51E-C582E7297CC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7BF74E-D8DF-7BF4-C6F9-D25AF82D55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0511E06-A69A-485F-9AE3-AC24BE36851C}"/>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6" name="Footer Placeholder 5">
            <a:extLst>
              <a:ext uri="{FF2B5EF4-FFF2-40B4-BE49-F238E27FC236}">
                <a16:creationId xmlns:a16="http://schemas.microsoft.com/office/drawing/2014/main" id="{21F8B56C-9A4F-D244-2E14-4482149694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C72F68-1FFF-EAFD-7E86-A77120E21704}"/>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2560355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96C8D-D97B-E7A6-A2A4-8224F050FA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FD3853-79C9-B015-F602-5253BBEC10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F2A69B5-A13D-1EEF-23E5-114F3C353EC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5D9D56-5238-F93B-5AA3-9BECEA63B0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3870EB-5A4B-340D-54F1-FF326EF32D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D9F974-1C6E-5B22-B714-5FB73C310946}"/>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8" name="Footer Placeholder 7">
            <a:extLst>
              <a:ext uri="{FF2B5EF4-FFF2-40B4-BE49-F238E27FC236}">
                <a16:creationId xmlns:a16="http://schemas.microsoft.com/office/drawing/2014/main" id="{8D611821-6B04-56A9-C8CC-19C79CF8CC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C4D374-8F84-8BD0-6FC8-69DEF71CC34C}"/>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2933974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E73CF-F961-824C-A7B6-073A0E8BB65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059C8E-4B62-CD20-3E17-16680A0D8A35}"/>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4" name="Footer Placeholder 3">
            <a:extLst>
              <a:ext uri="{FF2B5EF4-FFF2-40B4-BE49-F238E27FC236}">
                <a16:creationId xmlns:a16="http://schemas.microsoft.com/office/drawing/2014/main" id="{FD0040EE-D375-3449-8BEB-D80575C1C9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EC4060-1A3C-80E7-E20F-C63F67FC7C91}"/>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77399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2B4E49-CE0E-EB29-FEF4-6FA1ADE1F4D3}"/>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3" name="Footer Placeholder 2">
            <a:extLst>
              <a:ext uri="{FF2B5EF4-FFF2-40B4-BE49-F238E27FC236}">
                <a16:creationId xmlns:a16="http://schemas.microsoft.com/office/drawing/2014/main" id="{BF24F9A7-CA48-5C5D-159F-04805E79D27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641AA8D-6745-4EAB-624C-BD6E227AABA3}"/>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109373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1E209-D392-8B88-9CFB-61E0E32B31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D49226-4407-95A6-A784-53F1A4941E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60F374-CBFF-4317-4AA2-AC7509D81D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7DCFB0-94E6-CAAC-A94F-25B45D827051}"/>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6" name="Footer Placeholder 5">
            <a:extLst>
              <a:ext uri="{FF2B5EF4-FFF2-40B4-BE49-F238E27FC236}">
                <a16:creationId xmlns:a16="http://schemas.microsoft.com/office/drawing/2014/main" id="{CF2BD832-8853-2624-4F2E-59C7C4DA4D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420524-CDF8-2F27-5802-02F1FE5B19B2}"/>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251937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2ED3A-BDCE-0173-8997-685633DA00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9054C50-44E9-5C11-DBCD-B35BBFD3B0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25D6EAA-C649-6110-4A37-761FC3BBB1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8AAC02-4B99-BEDB-CE81-67DF4D89722C}"/>
              </a:ext>
            </a:extLst>
          </p:cNvPr>
          <p:cNvSpPr>
            <a:spLocks noGrp="1"/>
          </p:cNvSpPr>
          <p:nvPr>
            <p:ph type="dt" sz="half" idx="10"/>
          </p:nvPr>
        </p:nvSpPr>
        <p:spPr/>
        <p:txBody>
          <a:bodyPr/>
          <a:lstStyle/>
          <a:p>
            <a:fld id="{BC503FB3-7ACB-E846-9162-9075A82DC829}" type="datetimeFigureOut">
              <a:rPr lang="en-US" smtClean="0"/>
              <a:t>8/11/25</a:t>
            </a:fld>
            <a:endParaRPr lang="en-US"/>
          </a:p>
        </p:txBody>
      </p:sp>
      <p:sp>
        <p:nvSpPr>
          <p:cNvPr id="6" name="Footer Placeholder 5">
            <a:extLst>
              <a:ext uri="{FF2B5EF4-FFF2-40B4-BE49-F238E27FC236}">
                <a16:creationId xmlns:a16="http://schemas.microsoft.com/office/drawing/2014/main" id="{A8B235F6-C966-F0DF-3157-D975346560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68C369-E3B0-2275-F94E-63872421942B}"/>
              </a:ext>
            </a:extLst>
          </p:cNvPr>
          <p:cNvSpPr>
            <a:spLocks noGrp="1"/>
          </p:cNvSpPr>
          <p:nvPr>
            <p:ph type="sldNum" sz="quarter" idx="12"/>
          </p:nvPr>
        </p:nvSpPr>
        <p:spPr/>
        <p:txBody>
          <a:bodyPr/>
          <a:lstStyle/>
          <a:p>
            <a:fld id="{1A42901A-7979-AF41-BDCB-A2FFE0EA98FD}" type="slidenum">
              <a:rPr lang="en-US" smtClean="0"/>
              <a:t>‹#›</a:t>
            </a:fld>
            <a:endParaRPr lang="en-US"/>
          </a:p>
        </p:txBody>
      </p:sp>
    </p:spTree>
    <p:extLst>
      <p:ext uri="{BB962C8B-B14F-4D97-AF65-F5344CB8AC3E}">
        <p14:creationId xmlns:p14="http://schemas.microsoft.com/office/powerpoint/2010/main" val="1777846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81D9DC-DD20-30A7-7B5B-18C8F696A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2CCC909-6F76-8C42-E9D5-6825E980C3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CE7B9F-3953-1C01-6BE8-211797EE1D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503FB3-7ACB-E846-9162-9075A82DC829}" type="datetimeFigureOut">
              <a:rPr lang="en-US" smtClean="0"/>
              <a:t>8/11/25</a:t>
            </a:fld>
            <a:endParaRPr lang="en-US"/>
          </a:p>
        </p:txBody>
      </p:sp>
      <p:sp>
        <p:nvSpPr>
          <p:cNvPr id="5" name="Footer Placeholder 4">
            <a:extLst>
              <a:ext uri="{FF2B5EF4-FFF2-40B4-BE49-F238E27FC236}">
                <a16:creationId xmlns:a16="http://schemas.microsoft.com/office/drawing/2014/main" id="{F5715370-4A3D-77FA-A2FC-C2D3EAE9BB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A8730A9-F00D-8680-18E9-C61E300C2A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A42901A-7979-AF41-BDCB-A2FFE0EA98FD}" type="slidenum">
              <a:rPr lang="en-US" smtClean="0"/>
              <a:t>‹#›</a:t>
            </a:fld>
            <a:endParaRPr lang="en-US"/>
          </a:p>
        </p:txBody>
      </p:sp>
    </p:spTree>
    <p:extLst>
      <p:ext uri="{BB962C8B-B14F-4D97-AF65-F5344CB8AC3E}">
        <p14:creationId xmlns:p14="http://schemas.microsoft.com/office/powerpoint/2010/main" val="2621565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0879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01572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53090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57614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0882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69244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78224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2113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8203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6334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506369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39970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82120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58861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88579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38756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4894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5045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52452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51794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B61A493-61A7-EB0F-69CD-7A06557296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BF5EEB9-B333-9BD1-D484-334BB55F1724}"/>
              </a:ext>
            </a:extLst>
          </p:cNvPr>
          <p:cNvPicPr>
            <a:picLocks noChangeAspect="1"/>
          </p:cNvPicPr>
          <p:nvPr>
            <a:audioFile r:link="rId1"/>
            <p:extLst>
              <p:ext uri="{DAA4B4D4-6D71-4841-9C94-3DE7FCFB9230}">
                <p14:media xmlns:p14="http://schemas.microsoft.com/office/powerpoint/2010/main" r:embed="rId2">
                  <p14:trim end="258.10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25</vt:lpstr>
      <vt:lpstr>PowerPoint Presentation</vt:lpstr>
      <vt:lpstr>2 + 3 5 </vt:lpstr>
      <vt:lpstr>2 + 3  </vt:lpstr>
      <vt:lpstr>4 + 4 8 </vt:lpstr>
      <vt:lpstr>4 + 4  </vt:lpstr>
      <vt:lpstr>7 + 3 10 </vt:lpstr>
      <vt:lpstr>7 + 3  </vt:lpstr>
      <vt:lpstr>3 + 4 7 </vt:lpstr>
      <vt:lpstr>3 + 4  </vt:lpstr>
      <vt:lpstr>4 + 4  </vt:lpstr>
      <vt:lpstr>7 + 3  </vt:lpstr>
      <vt:lpstr>3 + 4  </vt:lpstr>
      <vt:lpstr>2 + 3  </vt:lpstr>
      <vt:lpstr>7 + 3  </vt:lpstr>
      <vt:lpstr>3 + 4  </vt:lpstr>
      <vt:lpstr>2 + 3  </vt:lpstr>
      <vt:lpstr>4 + 4  </vt:lpstr>
      <vt:lpstr>3 + 4  </vt:lpstr>
      <vt:lpstr>2 + 3  </vt:lpstr>
      <vt:lpstr>4 + 4  </vt:lpstr>
      <vt:lpstr>7 + 3  </vt:lpstr>
      <vt:lpstr>4 + 4  </vt:lpstr>
      <vt:lpstr>7 + 3  </vt:lpstr>
      <vt:lpstr>2 + 3  </vt:lpstr>
      <vt:lpstr>3 + 4  </vt:lpstr>
      <vt:lpstr>2 + 3  </vt:lpstr>
      <vt:lpstr>4 + 4  </vt:lpstr>
      <vt:lpstr>3 + 4  </vt:lpstr>
      <vt:lpstr>7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2025-08-11T12:38:34Z</dcterms:created>
  <dcterms:modified xsi:type="dcterms:W3CDTF">2025-08-11T12:40:23Z</dcterms:modified>
</cp:coreProperties>
</file>