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11" r:id="rId2"/>
    <p:sldId id="313" r:id="rId3"/>
    <p:sldId id="346"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6"/>
  </p:normalViewPr>
  <p:slideViewPr>
    <p:cSldViewPr snapToGrid="0">
      <p:cViewPr varScale="1">
        <p:scale>
          <a:sx n="100" d="100"/>
          <a:sy n="100" d="100"/>
        </p:scale>
        <p:origin x="808"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7DF11A-926A-65A1-9B4D-8EED33473FF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C5365D8-E8A4-80C0-0AA5-97BEA52D121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9BE3AF57-294A-9C41-9198-4269A0686C08}"/>
              </a:ext>
            </a:extLst>
          </p:cNvPr>
          <p:cNvSpPr>
            <a:spLocks noGrp="1"/>
          </p:cNvSpPr>
          <p:nvPr>
            <p:ph type="dt" sz="half" idx="10"/>
          </p:nvPr>
        </p:nvSpPr>
        <p:spPr/>
        <p:txBody>
          <a:bodyPr/>
          <a:lstStyle/>
          <a:p>
            <a:fld id="{D530DABE-BEFB-394D-B9F2-9E65838901D5}" type="datetimeFigureOut">
              <a:rPr lang="en-US" smtClean="0"/>
              <a:t>8/11/25</a:t>
            </a:fld>
            <a:endParaRPr lang="en-US"/>
          </a:p>
        </p:txBody>
      </p:sp>
      <p:sp>
        <p:nvSpPr>
          <p:cNvPr id="5" name="Footer Placeholder 4">
            <a:extLst>
              <a:ext uri="{FF2B5EF4-FFF2-40B4-BE49-F238E27FC236}">
                <a16:creationId xmlns:a16="http://schemas.microsoft.com/office/drawing/2014/main" id="{1ACFD81B-345B-17EC-AC4F-6484422A737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3173AC6-7F1B-D37D-5E9E-40C149883AC2}"/>
              </a:ext>
            </a:extLst>
          </p:cNvPr>
          <p:cNvSpPr>
            <a:spLocks noGrp="1"/>
          </p:cNvSpPr>
          <p:nvPr>
            <p:ph type="sldNum" sz="quarter" idx="12"/>
          </p:nvPr>
        </p:nvSpPr>
        <p:spPr/>
        <p:txBody>
          <a:bodyPr/>
          <a:lstStyle/>
          <a:p>
            <a:fld id="{A3291DBC-AC7A-5D4E-8EBD-959D72A623BA}" type="slidenum">
              <a:rPr lang="en-US" smtClean="0"/>
              <a:t>‹#›</a:t>
            </a:fld>
            <a:endParaRPr lang="en-US"/>
          </a:p>
        </p:txBody>
      </p:sp>
    </p:spTree>
    <p:extLst>
      <p:ext uri="{BB962C8B-B14F-4D97-AF65-F5344CB8AC3E}">
        <p14:creationId xmlns:p14="http://schemas.microsoft.com/office/powerpoint/2010/main" val="41682706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E671E0-889A-4700-DE5D-976A7A01078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DE4E01F-2286-562D-211B-7CEB9D14E90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01574D6-546A-944B-9017-4E8E41083AC3}"/>
              </a:ext>
            </a:extLst>
          </p:cNvPr>
          <p:cNvSpPr>
            <a:spLocks noGrp="1"/>
          </p:cNvSpPr>
          <p:nvPr>
            <p:ph type="dt" sz="half" idx="10"/>
          </p:nvPr>
        </p:nvSpPr>
        <p:spPr/>
        <p:txBody>
          <a:bodyPr/>
          <a:lstStyle/>
          <a:p>
            <a:fld id="{D530DABE-BEFB-394D-B9F2-9E65838901D5}" type="datetimeFigureOut">
              <a:rPr lang="en-US" smtClean="0"/>
              <a:t>8/11/25</a:t>
            </a:fld>
            <a:endParaRPr lang="en-US"/>
          </a:p>
        </p:txBody>
      </p:sp>
      <p:sp>
        <p:nvSpPr>
          <p:cNvPr id="5" name="Footer Placeholder 4">
            <a:extLst>
              <a:ext uri="{FF2B5EF4-FFF2-40B4-BE49-F238E27FC236}">
                <a16:creationId xmlns:a16="http://schemas.microsoft.com/office/drawing/2014/main" id="{92985450-1C5F-DC11-2870-F6DDC319E43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1AFA381-87F5-1CAF-7377-8B4046B57A22}"/>
              </a:ext>
            </a:extLst>
          </p:cNvPr>
          <p:cNvSpPr>
            <a:spLocks noGrp="1"/>
          </p:cNvSpPr>
          <p:nvPr>
            <p:ph type="sldNum" sz="quarter" idx="12"/>
          </p:nvPr>
        </p:nvSpPr>
        <p:spPr/>
        <p:txBody>
          <a:bodyPr/>
          <a:lstStyle/>
          <a:p>
            <a:fld id="{A3291DBC-AC7A-5D4E-8EBD-959D72A623BA}" type="slidenum">
              <a:rPr lang="en-US" smtClean="0"/>
              <a:t>‹#›</a:t>
            </a:fld>
            <a:endParaRPr lang="en-US"/>
          </a:p>
        </p:txBody>
      </p:sp>
    </p:spTree>
    <p:extLst>
      <p:ext uri="{BB962C8B-B14F-4D97-AF65-F5344CB8AC3E}">
        <p14:creationId xmlns:p14="http://schemas.microsoft.com/office/powerpoint/2010/main" val="10756487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3A7F547-A411-06C7-9576-B5D55394F7B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15ED5F9D-305A-343E-12D7-EF9BF38C21A6}"/>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F8FCC5A-7F5C-C732-4230-20D39B371EA3}"/>
              </a:ext>
            </a:extLst>
          </p:cNvPr>
          <p:cNvSpPr>
            <a:spLocks noGrp="1"/>
          </p:cNvSpPr>
          <p:nvPr>
            <p:ph type="dt" sz="half" idx="10"/>
          </p:nvPr>
        </p:nvSpPr>
        <p:spPr/>
        <p:txBody>
          <a:bodyPr/>
          <a:lstStyle/>
          <a:p>
            <a:fld id="{D530DABE-BEFB-394D-B9F2-9E65838901D5}" type="datetimeFigureOut">
              <a:rPr lang="en-US" smtClean="0"/>
              <a:t>8/11/25</a:t>
            </a:fld>
            <a:endParaRPr lang="en-US"/>
          </a:p>
        </p:txBody>
      </p:sp>
      <p:sp>
        <p:nvSpPr>
          <p:cNvPr id="5" name="Footer Placeholder 4">
            <a:extLst>
              <a:ext uri="{FF2B5EF4-FFF2-40B4-BE49-F238E27FC236}">
                <a16:creationId xmlns:a16="http://schemas.microsoft.com/office/drawing/2014/main" id="{05D77199-63C8-C5ED-A8FB-708A85F81CB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EC356B3-D38B-78DC-4574-4B1D50ACE6C9}"/>
              </a:ext>
            </a:extLst>
          </p:cNvPr>
          <p:cNvSpPr>
            <a:spLocks noGrp="1"/>
          </p:cNvSpPr>
          <p:nvPr>
            <p:ph type="sldNum" sz="quarter" idx="12"/>
          </p:nvPr>
        </p:nvSpPr>
        <p:spPr/>
        <p:txBody>
          <a:bodyPr/>
          <a:lstStyle/>
          <a:p>
            <a:fld id="{A3291DBC-AC7A-5D4E-8EBD-959D72A623BA}" type="slidenum">
              <a:rPr lang="en-US" smtClean="0"/>
              <a:t>‹#›</a:t>
            </a:fld>
            <a:endParaRPr lang="en-US"/>
          </a:p>
        </p:txBody>
      </p:sp>
    </p:spTree>
    <p:extLst>
      <p:ext uri="{BB962C8B-B14F-4D97-AF65-F5344CB8AC3E}">
        <p14:creationId xmlns:p14="http://schemas.microsoft.com/office/powerpoint/2010/main" val="42374655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6D334F-FDE6-F90C-714F-3DC5F496043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69AD7AD-12B2-835A-CB69-782D26E9336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75BDB79-95DC-D2C4-4B37-0414E6164D8C}"/>
              </a:ext>
            </a:extLst>
          </p:cNvPr>
          <p:cNvSpPr>
            <a:spLocks noGrp="1"/>
          </p:cNvSpPr>
          <p:nvPr>
            <p:ph type="dt" sz="half" idx="10"/>
          </p:nvPr>
        </p:nvSpPr>
        <p:spPr/>
        <p:txBody>
          <a:bodyPr/>
          <a:lstStyle/>
          <a:p>
            <a:fld id="{D530DABE-BEFB-394D-B9F2-9E65838901D5}" type="datetimeFigureOut">
              <a:rPr lang="en-US" smtClean="0"/>
              <a:t>8/11/25</a:t>
            </a:fld>
            <a:endParaRPr lang="en-US"/>
          </a:p>
        </p:txBody>
      </p:sp>
      <p:sp>
        <p:nvSpPr>
          <p:cNvPr id="5" name="Footer Placeholder 4">
            <a:extLst>
              <a:ext uri="{FF2B5EF4-FFF2-40B4-BE49-F238E27FC236}">
                <a16:creationId xmlns:a16="http://schemas.microsoft.com/office/drawing/2014/main" id="{69ABD68D-0018-DA1B-EE25-CFD166DA4DD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A79F564-D249-F6F7-38A2-7A5AF57D6D7E}"/>
              </a:ext>
            </a:extLst>
          </p:cNvPr>
          <p:cNvSpPr>
            <a:spLocks noGrp="1"/>
          </p:cNvSpPr>
          <p:nvPr>
            <p:ph type="sldNum" sz="quarter" idx="12"/>
          </p:nvPr>
        </p:nvSpPr>
        <p:spPr/>
        <p:txBody>
          <a:bodyPr/>
          <a:lstStyle/>
          <a:p>
            <a:fld id="{A3291DBC-AC7A-5D4E-8EBD-959D72A623BA}" type="slidenum">
              <a:rPr lang="en-US" smtClean="0"/>
              <a:t>‹#›</a:t>
            </a:fld>
            <a:endParaRPr lang="en-US"/>
          </a:p>
        </p:txBody>
      </p:sp>
    </p:spTree>
    <p:extLst>
      <p:ext uri="{BB962C8B-B14F-4D97-AF65-F5344CB8AC3E}">
        <p14:creationId xmlns:p14="http://schemas.microsoft.com/office/powerpoint/2010/main" val="1751945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634E66-414E-E3A9-9BF5-66A8C16FBE8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2EB55EC4-B74E-E029-B778-459540F74643}"/>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DB3DC88-2D64-4562-6421-EF8DD7D4CE32}"/>
              </a:ext>
            </a:extLst>
          </p:cNvPr>
          <p:cNvSpPr>
            <a:spLocks noGrp="1"/>
          </p:cNvSpPr>
          <p:nvPr>
            <p:ph type="dt" sz="half" idx="10"/>
          </p:nvPr>
        </p:nvSpPr>
        <p:spPr/>
        <p:txBody>
          <a:bodyPr/>
          <a:lstStyle/>
          <a:p>
            <a:fld id="{D530DABE-BEFB-394D-B9F2-9E65838901D5}" type="datetimeFigureOut">
              <a:rPr lang="en-US" smtClean="0"/>
              <a:t>8/11/25</a:t>
            </a:fld>
            <a:endParaRPr lang="en-US"/>
          </a:p>
        </p:txBody>
      </p:sp>
      <p:sp>
        <p:nvSpPr>
          <p:cNvPr id="5" name="Footer Placeholder 4">
            <a:extLst>
              <a:ext uri="{FF2B5EF4-FFF2-40B4-BE49-F238E27FC236}">
                <a16:creationId xmlns:a16="http://schemas.microsoft.com/office/drawing/2014/main" id="{C9938477-4CF2-5D98-751D-64CB9820717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EFDF8C9-A95D-F1A5-F4CB-379A86B71BED}"/>
              </a:ext>
            </a:extLst>
          </p:cNvPr>
          <p:cNvSpPr>
            <a:spLocks noGrp="1"/>
          </p:cNvSpPr>
          <p:nvPr>
            <p:ph type="sldNum" sz="quarter" idx="12"/>
          </p:nvPr>
        </p:nvSpPr>
        <p:spPr/>
        <p:txBody>
          <a:bodyPr/>
          <a:lstStyle/>
          <a:p>
            <a:fld id="{A3291DBC-AC7A-5D4E-8EBD-959D72A623BA}" type="slidenum">
              <a:rPr lang="en-US" smtClean="0"/>
              <a:t>‹#›</a:t>
            </a:fld>
            <a:endParaRPr lang="en-US"/>
          </a:p>
        </p:txBody>
      </p:sp>
    </p:spTree>
    <p:extLst>
      <p:ext uri="{BB962C8B-B14F-4D97-AF65-F5344CB8AC3E}">
        <p14:creationId xmlns:p14="http://schemas.microsoft.com/office/powerpoint/2010/main" val="19612663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59D63A-B717-E5D7-2A48-3AD099AEB04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A660251-B46C-0619-48AB-91271120978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1B29A268-531F-6E73-4E4B-A4F0F86798DC}"/>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7A491D9-8A4C-0CD0-80A2-02F23494BF65}"/>
              </a:ext>
            </a:extLst>
          </p:cNvPr>
          <p:cNvSpPr>
            <a:spLocks noGrp="1"/>
          </p:cNvSpPr>
          <p:nvPr>
            <p:ph type="dt" sz="half" idx="10"/>
          </p:nvPr>
        </p:nvSpPr>
        <p:spPr/>
        <p:txBody>
          <a:bodyPr/>
          <a:lstStyle/>
          <a:p>
            <a:fld id="{D530DABE-BEFB-394D-B9F2-9E65838901D5}" type="datetimeFigureOut">
              <a:rPr lang="en-US" smtClean="0"/>
              <a:t>8/11/25</a:t>
            </a:fld>
            <a:endParaRPr lang="en-US"/>
          </a:p>
        </p:txBody>
      </p:sp>
      <p:sp>
        <p:nvSpPr>
          <p:cNvPr id="6" name="Footer Placeholder 5">
            <a:extLst>
              <a:ext uri="{FF2B5EF4-FFF2-40B4-BE49-F238E27FC236}">
                <a16:creationId xmlns:a16="http://schemas.microsoft.com/office/drawing/2014/main" id="{2F71A9A4-C53C-DD82-F8F0-A224B57A51F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82CC77E-4803-9FDB-E349-0CD87B46933B}"/>
              </a:ext>
            </a:extLst>
          </p:cNvPr>
          <p:cNvSpPr>
            <a:spLocks noGrp="1"/>
          </p:cNvSpPr>
          <p:nvPr>
            <p:ph type="sldNum" sz="quarter" idx="12"/>
          </p:nvPr>
        </p:nvSpPr>
        <p:spPr/>
        <p:txBody>
          <a:bodyPr/>
          <a:lstStyle/>
          <a:p>
            <a:fld id="{A3291DBC-AC7A-5D4E-8EBD-959D72A623BA}" type="slidenum">
              <a:rPr lang="en-US" smtClean="0"/>
              <a:t>‹#›</a:t>
            </a:fld>
            <a:endParaRPr lang="en-US"/>
          </a:p>
        </p:txBody>
      </p:sp>
    </p:spTree>
    <p:extLst>
      <p:ext uri="{BB962C8B-B14F-4D97-AF65-F5344CB8AC3E}">
        <p14:creationId xmlns:p14="http://schemas.microsoft.com/office/powerpoint/2010/main" val="12727682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E0EFEE-37DF-DDA0-3593-024DE710DC0A}"/>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A1DA1A3-E4B0-8690-96CE-D2CF54B8033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E8EF71B-DE5F-0CE2-D7CC-2D3919A8879D}"/>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D5CF442C-2360-3A32-35DD-CC989918738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D2CCEA9-8B0F-AF7D-E62A-7ED0F606736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48D40D2-5527-182A-E077-5BBCE8D0BC06}"/>
              </a:ext>
            </a:extLst>
          </p:cNvPr>
          <p:cNvSpPr>
            <a:spLocks noGrp="1"/>
          </p:cNvSpPr>
          <p:nvPr>
            <p:ph type="dt" sz="half" idx="10"/>
          </p:nvPr>
        </p:nvSpPr>
        <p:spPr/>
        <p:txBody>
          <a:bodyPr/>
          <a:lstStyle/>
          <a:p>
            <a:fld id="{D530DABE-BEFB-394D-B9F2-9E65838901D5}" type="datetimeFigureOut">
              <a:rPr lang="en-US" smtClean="0"/>
              <a:t>8/11/25</a:t>
            </a:fld>
            <a:endParaRPr lang="en-US"/>
          </a:p>
        </p:txBody>
      </p:sp>
      <p:sp>
        <p:nvSpPr>
          <p:cNvPr id="8" name="Footer Placeholder 7">
            <a:extLst>
              <a:ext uri="{FF2B5EF4-FFF2-40B4-BE49-F238E27FC236}">
                <a16:creationId xmlns:a16="http://schemas.microsoft.com/office/drawing/2014/main" id="{F4343DAD-3FE0-62DD-8412-8E4C0D8C3EA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50DD06F-4B5D-C8ED-BB54-51C46CFB8E80}"/>
              </a:ext>
            </a:extLst>
          </p:cNvPr>
          <p:cNvSpPr>
            <a:spLocks noGrp="1"/>
          </p:cNvSpPr>
          <p:nvPr>
            <p:ph type="sldNum" sz="quarter" idx="12"/>
          </p:nvPr>
        </p:nvSpPr>
        <p:spPr/>
        <p:txBody>
          <a:bodyPr/>
          <a:lstStyle/>
          <a:p>
            <a:fld id="{A3291DBC-AC7A-5D4E-8EBD-959D72A623BA}" type="slidenum">
              <a:rPr lang="en-US" smtClean="0"/>
              <a:t>‹#›</a:t>
            </a:fld>
            <a:endParaRPr lang="en-US"/>
          </a:p>
        </p:txBody>
      </p:sp>
    </p:spTree>
    <p:extLst>
      <p:ext uri="{BB962C8B-B14F-4D97-AF65-F5344CB8AC3E}">
        <p14:creationId xmlns:p14="http://schemas.microsoft.com/office/powerpoint/2010/main" val="7528520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0BD445-3D3C-28B0-D16A-BBFF089F05A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B505F4DB-A9E9-7BCB-5A9B-DAE14A32AABC}"/>
              </a:ext>
            </a:extLst>
          </p:cNvPr>
          <p:cNvSpPr>
            <a:spLocks noGrp="1"/>
          </p:cNvSpPr>
          <p:nvPr>
            <p:ph type="dt" sz="half" idx="10"/>
          </p:nvPr>
        </p:nvSpPr>
        <p:spPr/>
        <p:txBody>
          <a:bodyPr/>
          <a:lstStyle/>
          <a:p>
            <a:fld id="{D530DABE-BEFB-394D-B9F2-9E65838901D5}" type="datetimeFigureOut">
              <a:rPr lang="en-US" smtClean="0"/>
              <a:t>8/11/25</a:t>
            </a:fld>
            <a:endParaRPr lang="en-US"/>
          </a:p>
        </p:txBody>
      </p:sp>
      <p:sp>
        <p:nvSpPr>
          <p:cNvPr id="4" name="Footer Placeholder 3">
            <a:extLst>
              <a:ext uri="{FF2B5EF4-FFF2-40B4-BE49-F238E27FC236}">
                <a16:creationId xmlns:a16="http://schemas.microsoft.com/office/drawing/2014/main" id="{1E18CFB6-03C7-08F9-5496-1AEE2F07805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C06FC93-E76C-A160-A9AB-5362088ACA9A}"/>
              </a:ext>
            </a:extLst>
          </p:cNvPr>
          <p:cNvSpPr>
            <a:spLocks noGrp="1"/>
          </p:cNvSpPr>
          <p:nvPr>
            <p:ph type="sldNum" sz="quarter" idx="12"/>
          </p:nvPr>
        </p:nvSpPr>
        <p:spPr/>
        <p:txBody>
          <a:bodyPr/>
          <a:lstStyle/>
          <a:p>
            <a:fld id="{A3291DBC-AC7A-5D4E-8EBD-959D72A623BA}" type="slidenum">
              <a:rPr lang="en-US" smtClean="0"/>
              <a:t>‹#›</a:t>
            </a:fld>
            <a:endParaRPr lang="en-US"/>
          </a:p>
        </p:txBody>
      </p:sp>
    </p:spTree>
    <p:extLst>
      <p:ext uri="{BB962C8B-B14F-4D97-AF65-F5344CB8AC3E}">
        <p14:creationId xmlns:p14="http://schemas.microsoft.com/office/powerpoint/2010/main" val="14407353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0FD321F-AE20-9333-A755-E34854E40F5B}"/>
              </a:ext>
            </a:extLst>
          </p:cNvPr>
          <p:cNvSpPr>
            <a:spLocks noGrp="1"/>
          </p:cNvSpPr>
          <p:nvPr>
            <p:ph type="dt" sz="half" idx="10"/>
          </p:nvPr>
        </p:nvSpPr>
        <p:spPr/>
        <p:txBody>
          <a:bodyPr/>
          <a:lstStyle/>
          <a:p>
            <a:fld id="{D530DABE-BEFB-394D-B9F2-9E65838901D5}" type="datetimeFigureOut">
              <a:rPr lang="en-US" smtClean="0"/>
              <a:t>8/11/25</a:t>
            </a:fld>
            <a:endParaRPr lang="en-US"/>
          </a:p>
        </p:txBody>
      </p:sp>
      <p:sp>
        <p:nvSpPr>
          <p:cNvPr id="3" name="Footer Placeholder 2">
            <a:extLst>
              <a:ext uri="{FF2B5EF4-FFF2-40B4-BE49-F238E27FC236}">
                <a16:creationId xmlns:a16="http://schemas.microsoft.com/office/drawing/2014/main" id="{300D6B05-906A-D60F-5AE8-D589E951087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00A04B2-86DA-7736-D735-D6A0C32C0EFE}"/>
              </a:ext>
            </a:extLst>
          </p:cNvPr>
          <p:cNvSpPr>
            <a:spLocks noGrp="1"/>
          </p:cNvSpPr>
          <p:nvPr>
            <p:ph type="sldNum" sz="quarter" idx="12"/>
          </p:nvPr>
        </p:nvSpPr>
        <p:spPr/>
        <p:txBody>
          <a:bodyPr/>
          <a:lstStyle/>
          <a:p>
            <a:fld id="{A3291DBC-AC7A-5D4E-8EBD-959D72A623BA}" type="slidenum">
              <a:rPr lang="en-US" smtClean="0"/>
              <a:t>‹#›</a:t>
            </a:fld>
            <a:endParaRPr lang="en-US"/>
          </a:p>
        </p:txBody>
      </p:sp>
    </p:spTree>
    <p:extLst>
      <p:ext uri="{BB962C8B-B14F-4D97-AF65-F5344CB8AC3E}">
        <p14:creationId xmlns:p14="http://schemas.microsoft.com/office/powerpoint/2010/main" val="34426727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3DC6C4-30E6-FA7E-CE05-3F4C739AB75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0B26145-25DC-A9A0-D8D8-5483F83553D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CDD032B-CBDF-5EED-00BB-4858B7D72B8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2027EE4-CD2F-EBC1-5ADB-FABC4162956B}"/>
              </a:ext>
            </a:extLst>
          </p:cNvPr>
          <p:cNvSpPr>
            <a:spLocks noGrp="1"/>
          </p:cNvSpPr>
          <p:nvPr>
            <p:ph type="dt" sz="half" idx="10"/>
          </p:nvPr>
        </p:nvSpPr>
        <p:spPr/>
        <p:txBody>
          <a:bodyPr/>
          <a:lstStyle/>
          <a:p>
            <a:fld id="{D530DABE-BEFB-394D-B9F2-9E65838901D5}" type="datetimeFigureOut">
              <a:rPr lang="en-US" smtClean="0"/>
              <a:t>8/11/25</a:t>
            </a:fld>
            <a:endParaRPr lang="en-US"/>
          </a:p>
        </p:txBody>
      </p:sp>
      <p:sp>
        <p:nvSpPr>
          <p:cNvPr id="6" name="Footer Placeholder 5">
            <a:extLst>
              <a:ext uri="{FF2B5EF4-FFF2-40B4-BE49-F238E27FC236}">
                <a16:creationId xmlns:a16="http://schemas.microsoft.com/office/drawing/2014/main" id="{9A282A30-29DB-C1EA-1609-6126ACE3355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BF8B36E-E76E-B739-D49D-97D7E4CFCF3A}"/>
              </a:ext>
            </a:extLst>
          </p:cNvPr>
          <p:cNvSpPr>
            <a:spLocks noGrp="1"/>
          </p:cNvSpPr>
          <p:nvPr>
            <p:ph type="sldNum" sz="quarter" idx="12"/>
          </p:nvPr>
        </p:nvSpPr>
        <p:spPr/>
        <p:txBody>
          <a:bodyPr/>
          <a:lstStyle/>
          <a:p>
            <a:fld id="{A3291DBC-AC7A-5D4E-8EBD-959D72A623BA}" type="slidenum">
              <a:rPr lang="en-US" smtClean="0"/>
              <a:t>‹#›</a:t>
            </a:fld>
            <a:endParaRPr lang="en-US"/>
          </a:p>
        </p:txBody>
      </p:sp>
    </p:spTree>
    <p:extLst>
      <p:ext uri="{BB962C8B-B14F-4D97-AF65-F5344CB8AC3E}">
        <p14:creationId xmlns:p14="http://schemas.microsoft.com/office/powerpoint/2010/main" val="25170390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F94AA0-F3D4-3C84-839F-8155B5FA251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FE784509-E273-1D76-C7F4-15625C8AD73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F3E8C13-7CB2-6158-CF85-D510BE43B94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C45A7B7-4E16-A6AC-FBAE-EB48F69DEB0B}"/>
              </a:ext>
            </a:extLst>
          </p:cNvPr>
          <p:cNvSpPr>
            <a:spLocks noGrp="1"/>
          </p:cNvSpPr>
          <p:nvPr>
            <p:ph type="dt" sz="half" idx="10"/>
          </p:nvPr>
        </p:nvSpPr>
        <p:spPr/>
        <p:txBody>
          <a:bodyPr/>
          <a:lstStyle/>
          <a:p>
            <a:fld id="{D530DABE-BEFB-394D-B9F2-9E65838901D5}" type="datetimeFigureOut">
              <a:rPr lang="en-US" smtClean="0"/>
              <a:t>8/11/25</a:t>
            </a:fld>
            <a:endParaRPr lang="en-US"/>
          </a:p>
        </p:txBody>
      </p:sp>
      <p:sp>
        <p:nvSpPr>
          <p:cNvPr id="6" name="Footer Placeholder 5">
            <a:extLst>
              <a:ext uri="{FF2B5EF4-FFF2-40B4-BE49-F238E27FC236}">
                <a16:creationId xmlns:a16="http://schemas.microsoft.com/office/drawing/2014/main" id="{85CFA1ED-AEA1-A14A-7151-28D7411FC88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5725988-EBFF-98CB-9430-98D94C4931BE}"/>
              </a:ext>
            </a:extLst>
          </p:cNvPr>
          <p:cNvSpPr>
            <a:spLocks noGrp="1"/>
          </p:cNvSpPr>
          <p:nvPr>
            <p:ph type="sldNum" sz="quarter" idx="12"/>
          </p:nvPr>
        </p:nvSpPr>
        <p:spPr/>
        <p:txBody>
          <a:bodyPr/>
          <a:lstStyle/>
          <a:p>
            <a:fld id="{A3291DBC-AC7A-5D4E-8EBD-959D72A623BA}" type="slidenum">
              <a:rPr lang="en-US" smtClean="0"/>
              <a:t>‹#›</a:t>
            </a:fld>
            <a:endParaRPr lang="en-US"/>
          </a:p>
        </p:txBody>
      </p:sp>
    </p:spTree>
    <p:extLst>
      <p:ext uri="{BB962C8B-B14F-4D97-AF65-F5344CB8AC3E}">
        <p14:creationId xmlns:p14="http://schemas.microsoft.com/office/powerpoint/2010/main" val="21065384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F68542E-EF21-B299-98FF-E28BBCBF44B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BC0CC51-77F3-D026-3D26-64ADA0EA4A9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2232CBE-C6A5-9810-56CE-2F8DA6D1911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D530DABE-BEFB-394D-B9F2-9E65838901D5}" type="datetimeFigureOut">
              <a:rPr lang="en-US" smtClean="0"/>
              <a:t>8/11/25</a:t>
            </a:fld>
            <a:endParaRPr lang="en-US"/>
          </a:p>
        </p:txBody>
      </p:sp>
      <p:sp>
        <p:nvSpPr>
          <p:cNvPr id="5" name="Footer Placeholder 4">
            <a:extLst>
              <a:ext uri="{FF2B5EF4-FFF2-40B4-BE49-F238E27FC236}">
                <a16:creationId xmlns:a16="http://schemas.microsoft.com/office/drawing/2014/main" id="{D2351B01-F4F4-512D-18B2-4D413BAF8FA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6D1B86F5-6303-DABA-C8F3-8BC25C04F26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A3291DBC-AC7A-5D4E-8EBD-959D72A623BA}" type="slidenum">
              <a:rPr lang="en-US" smtClean="0"/>
              <a:t>‹#›</a:t>
            </a:fld>
            <a:endParaRPr lang="en-US"/>
          </a:p>
        </p:txBody>
      </p:sp>
    </p:spTree>
    <p:extLst>
      <p:ext uri="{BB962C8B-B14F-4D97-AF65-F5344CB8AC3E}">
        <p14:creationId xmlns:p14="http://schemas.microsoft.com/office/powerpoint/2010/main" val="121367264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Addition </a:t>
            </a:r>
            <a:r>
              <a:rPr lang="en-US"/>
              <a:t>to 10</a:t>
            </a:r>
            <a:br>
              <a:rPr lang="en-US" dirty="0"/>
            </a:br>
            <a:br>
              <a:rPr lang="en-US" dirty="0"/>
            </a:br>
            <a:r>
              <a:rPr lang="en-US"/>
              <a:t>Lesson 15</a:t>
            </a:r>
            <a:endParaRPr lang="en-US" dirty="0"/>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041240952"/>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428178"/>
            <a:ext cx="10002644" cy="501675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srgbClr val="212121"/>
              </a:solidFill>
              <a:effectLst/>
              <a:uLnTx/>
              <a:uFillTx/>
              <a:latin typeface="Calibri" panose="020F0502020204030204" pitchFamily="34"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212121"/>
                </a:solidFill>
                <a:effectLst/>
                <a:uLnTx/>
                <a:uFillTx/>
                <a:latin typeface="Calibri" panose="020F0502020204030204" pitchFamily="34" charset="0"/>
                <a:ea typeface="+mn-ea"/>
                <a:cs typeface="+mn-cs"/>
              </a:rPr>
              <a:t> Today we are going to do some warming up by practicing our math facts. You will be given 2 minutes to do as many problems as you can. Start at the top and work across the page. Do not skip problems and do your best to correctly complete as many problems as possible. Ready. Begin</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srgbClr val="212121"/>
              </a:solidFill>
              <a:effectLst/>
              <a:uLnTx/>
              <a:uFillTx/>
              <a:latin typeface="Calibri" panose="020F0502020204030204" pitchFamily="34"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212121"/>
                </a:solidFill>
                <a:effectLst/>
                <a:uLnTx/>
                <a:uFillTx/>
                <a:latin typeface="Calibri" panose="020F0502020204030204" pitchFamily="34" charset="0"/>
                <a:ea typeface="+mn-ea"/>
                <a:cs typeface="+mn-cs"/>
              </a:rPr>
              <a:t>Stop. Turn to the next page and let’s do this again. Ready Begin.</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19" name="Audio 18">
            <a:extLst>
              <a:ext uri="{FF2B5EF4-FFF2-40B4-BE49-F238E27FC236}">
                <a16:creationId xmlns:a16="http://schemas.microsoft.com/office/drawing/2014/main" id="{CD5C2518-724B-1D49-17BF-8494794CB20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74294131"/>
      </p:ext>
    </p:extLst>
  </p:cSld>
  <p:clrMapOvr>
    <a:masterClrMapping/>
  </p:clrMapOvr>
  <mc:AlternateContent xmlns:mc="http://schemas.openxmlformats.org/markup-compatibility/2006" xmlns:p14="http://schemas.microsoft.com/office/powerpoint/2010/main">
    <mc:Choice Requires="p14">
      <p:transition spd="slow" p14:dur="2000" advTm="272147"/>
    </mc:Choice>
    <mc:Fallback xmlns="">
      <p:transition spd="slow" advTm="27214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9"/>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0</TotalTime>
  <Words>206</Words>
  <Application>Microsoft Macintosh PowerPoint</Application>
  <PresentationFormat>Widescreen</PresentationFormat>
  <Paragraphs>8</Paragraphs>
  <Slides>3</Slides>
  <Notes>0</Notes>
  <HiddenSlides>0</HiddenSlides>
  <MMClips>2</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vt:i4>
      </vt:variant>
    </vt:vector>
  </HeadingPairs>
  <TitlesOfParts>
    <vt:vector size="9" baseType="lpstr">
      <vt:lpstr>Aptos</vt:lpstr>
      <vt:lpstr>Aptos Display</vt:lpstr>
      <vt:lpstr>Arial</vt:lpstr>
      <vt:lpstr>Calibri</vt:lpstr>
      <vt:lpstr>Times New Roman</vt:lpstr>
      <vt:lpstr>Office Theme</vt:lpstr>
      <vt:lpstr>Addition to 10  Lesson 15</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1</cp:revision>
  <dcterms:created xsi:type="dcterms:W3CDTF">2025-08-11T12:13:57Z</dcterms:created>
  <dcterms:modified xsi:type="dcterms:W3CDTF">2025-08-11T12:14:25Z</dcterms:modified>
</cp:coreProperties>
</file>