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720"/>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E9772-F5F1-6D89-113D-1C36F2C23E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56B536-EE98-D7A6-BBCF-5BE05C4EEE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B9F4B1-1A85-9E6F-DB27-BDAC1EB67EEF}"/>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5" name="Footer Placeholder 4">
            <a:extLst>
              <a:ext uri="{FF2B5EF4-FFF2-40B4-BE49-F238E27FC236}">
                <a16:creationId xmlns:a16="http://schemas.microsoft.com/office/drawing/2014/main" id="{459BE0DE-26AD-C3E1-961A-67BBCFED1C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774203-946C-5726-B3AD-0E70C676235F}"/>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117105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97191-4D7F-33B2-2E4E-1868E112C4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FCF05-2A60-39E1-C9FE-337EF7C084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DAE18A-21E6-B992-CA6E-9106E7738DC0}"/>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5" name="Footer Placeholder 4">
            <a:extLst>
              <a:ext uri="{FF2B5EF4-FFF2-40B4-BE49-F238E27FC236}">
                <a16:creationId xmlns:a16="http://schemas.microsoft.com/office/drawing/2014/main" id="{F77173C7-857C-F2FF-9591-AE33F6E62B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A16185-91FC-C1F1-AD29-247D683478CB}"/>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2863658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FC9DFD-D08A-132F-E419-90C0C28B967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D048184-E0AB-B66D-DC13-933F5CE72A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208351-74CA-F1E4-79B2-3A2FD01A0BDF}"/>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5" name="Footer Placeholder 4">
            <a:extLst>
              <a:ext uri="{FF2B5EF4-FFF2-40B4-BE49-F238E27FC236}">
                <a16:creationId xmlns:a16="http://schemas.microsoft.com/office/drawing/2014/main" id="{4FA54D9B-C4DA-3D67-74A8-7EAECCECBE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CB8938-562E-2CAE-4B97-B3D7C82FF90C}"/>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2317219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EFA4F-987B-5A56-AFB0-9248801C8C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B6D4F8-C8B4-DF5A-733A-29DBD8993B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DD9F44-1C8D-4A2F-D763-BDC9207B39FB}"/>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5" name="Footer Placeholder 4">
            <a:extLst>
              <a:ext uri="{FF2B5EF4-FFF2-40B4-BE49-F238E27FC236}">
                <a16:creationId xmlns:a16="http://schemas.microsoft.com/office/drawing/2014/main" id="{8B5883B3-C8A9-22AD-D545-607ABB1159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BEC741-D17A-DBC1-8CA7-545AC0BABF9D}"/>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300839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48982-BBEA-3B31-FDDB-971AC044F89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EBE2AE6-3D29-54BD-21A9-A253A691860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82C5F4-E39A-C6B3-DDDF-5481FAB24C67}"/>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5" name="Footer Placeholder 4">
            <a:extLst>
              <a:ext uri="{FF2B5EF4-FFF2-40B4-BE49-F238E27FC236}">
                <a16:creationId xmlns:a16="http://schemas.microsoft.com/office/drawing/2014/main" id="{5EFA8ABA-AF45-CAC2-9942-14008EA3A7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B31C04-6E2C-9561-1BBC-923C8D1E011D}"/>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188699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19973-407D-A803-610B-5183BCD5D8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815A85-DF1C-05FF-733E-F9150FAF8D0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E9F4F0-6FE2-47EA-1E6C-D05E053704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46511F-ABD6-9171-E2DF-05DB8FFCA452}"/>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6" name="Footer Placeholder 5">
            <a:extLst>
              <a:ext uri="{FF2B5EF4-FFF2-40B4-BE49-F238E27FC236}">
                <a16:creationId xmlns:a16="http://schemas.microsoft.com/office/drawing/2014/main" id="{37CB7AF5-EFD5-689A-5ECE-CB56916C8A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3095E4-5345-DBD0-D818-1DC5E6E72083}"/>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536880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B8655-68B5-6D16-D16F-2B9FE2F81A2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753EC5-2587-F0F2-1389-52CF486A90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755D87-74C0-B158-8EAC-B1A3E0053B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964B16-B73C-0904-14FE-2E1C8F0539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8405BA9-C3CF-588A-2A4A-DF983FB5A5E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52AC3D-FB58-56B8-9ACE-F70A7F3DEEF8}"/>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8" name="Footer Placeholder 7">
            <a:extLst>
              <a:ext uri="{FF2B5EF4-FFF2-40B4-BE49-F238E27FC236}">
                <a16:creationId xmlns:a16="http://schemas.microsoft.com/office/drawing/2014/main" id="{24D6B245-67D6-34F7-63CA-9DD804C702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0AA51F8-7839-1067-B7C2-05899ABBE491}"/>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2960325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2F94C-CE20-B371-5E28-FDE45AB562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03605E-F000-78D6-27F4-ED7D7294BCFA}"/>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4" name="Footer Placeholder 3">
            <a:extLst>
              <a:ext uri="{FF2B5EF4-FFF2-40B4-BE49-F238E27FC236}">
                <a16:creationId xmlns:a16="http://schemas.microsoft.com/office/drawing/2014/main" id="{5358ACF2-1ADF-E4B3-3A60-BD6509E6E9C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FBF738D-8FBB-58EF-5079-AB56DD422C6D}"/>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815702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673801-6032-02F4-E19A-4A12F4FFDC2C}"/>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3" name="Footer Placeholder 2">
            <a:extLst>
              <a:ext uri="{FF2B5EF4-FFF2-40B4-BE49-F238E27FC236}">
                <a16:creationId xmlns:a16="http://schemas.microsoft.com/office/drawing/2014/main" id="{7F495251-B4DC-DF29-95B6-E999B22FC1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396CDA-7E54-B3D0-3C7D-131A37D3EF61}"/>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650262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44C10-69F7-F5B8-BFBE-F470EF61CE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18CB753-06FB-AF34-A694-C0E2E28D6D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483943-3EDF-CCE0-F772-81C8FB0753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FEA261-5AAB-0950-BD64-D6BABEB92EDA}"/>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6" name="Footer Placeholder 5">
            <a:extLst>
              <a:ext uri="{FF2B5EF4-FFF2-40B4-BE49-F238E27FC236}">
                <a16:creationId xmlns:a16="http://schemas.microsoft.com/office/drawing/2014/main" id="{D1395275-7E21-88B1-FC7C-6C6C0E60F1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8CA9B3-CCA0-702B-53C4-7BA6D25BA7CF}"/>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760218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1A3EC-C8D2-91A1-39CA-4C5E90AA9F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A3C812-63BF-215C-D8C2-04DBB858EF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26E767-5822-3936-00C1-9949C63505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F6E106-D685-0428-11A2-5A9341E86872}"/>
              </a:ext>
            </a:extLst>
          </p:cNvPr>
          <p:cNvSpPr>
            <a:spLocks noGrp="1"/>
          </p:cNvSpPr>
          <p:nvPr>
            <p:ph type="dt" sz="half" idx="10"/>
          </p:nvPr>
        </p:nvSpPr>
        <p:spPr/>
        <p:txBody>
          <a:bodyPr/>
          <a:lstStyle/>
          <a:p>
            <a:fld id="{E8E5FB1D-56B9-3A43-9F03-247357AFCBF2}" type="datetimeFigureOut">
              <a:rPr lang="en-US" smtClean="0"/>
              <a:t>8/11/25</a:t>
            </a:fld>
            <a:endParaRPr lang="en-US"/>
          </a:p>
        </p:txBody>
      </p:sp>
      <p:sp>
        <p:nvSpPr>
          <p:cNvPr id="6" name="Footer Placeholder 5">
            <a:extLst>
              <a:ext uri="{FF2B5EF4-FFF2-40B4-BE49-F238E27FC236}">
                <a16:creationId xmlns:a16="http://schemas.microsoft.com/office/drawing/2014/main" id="{DF60E731-DA9F-B905-740F-5CE3043B9A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021FEF-AD59-A64E-F53C-18F5D1605ADB}"/>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631319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246D2C-67D4-A356-CE68-4292B0D1E5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581C437-0875-0BE9-878D-33DEA14FA8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B3548E-B503-3DB2-CD77-79693A9A47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8E5FB1D-56B9-3A43-9F03-247357AFCBF2}" type="datetimeFigureOut">
              <a:rPr lang="en-US" smtClean="0"/>
              <a:t>8/11/25</a:t>
            </a:fld>
            <a:endParaRPr lang="en-US"/>
          </a:p>
        </p:txBody>
      </p:sp>
      <p:sp>
        <p:nvSpPr>
          <p:cNvPr id="5" name="Footer Placeholder 4">
            <a:extLst>
              <a:ext uri="{FF2B5EF4-FFF2-40B4-BE49-F238E27FC236}">
                <a16:creationId xmlns:a16="http://schemas.microsoft.com/office/drawing/2014/main" id="{219FE72E-BD57-D4FB-5623-BAA0CC5210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C1BFEB8-3B4E-876D-253B-30C0D3ED78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2AD2CAA-CB52-7442-8CB4-39829B9FF3F0}" type="slidenum">
              <a:rPr lang="en-US" smtClean="0"/>
              <a:t>‹#›</a:t>
            </a:fld>
            <a:endParaRPr lang="en-US"/>
          </a:p>
        </p:txBody>
      </p:sp>
    </p:spTree>
    <p:extLst>
      <p:ext uri="{BB962C8B-B14F-4D97-AF65-F5344CB8AC3E}">
        <p14:creationId xmlns:p14="http://schemas.microsoft.com/office/powerpoint/2010/main" val="306558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10</a:t>
            </a:r>
            <a:br>
              <a:rPr lang="en-US" dirty="0"/>
            </a:br>
            <a:br>
              <a:rPr lang="en-US" dirty="0"/>
            </a:br>
            <a:r>
              <a:rPr lang="en-US"/>
              <a:t>Lesson 28</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28</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2025-08-11T12:45:11Z</dcterms:created>
  <dcterms:modified xsi:type="dcterms:W3CDTF">2025-08-11T12:46:18Z</dcterms:modified>
</cp:coreProperties>
</file>