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89"/>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896C0-A2BE-4727-81CA-0D14A78AA3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6A051E-A1B9-A3AA-17B7-4E9AA868DD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83004B-19EC-C42A-41AB-1D828D345BC9}"/>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5" name="Footer Placeholder 4">
            <a:extLst>
              <a:ext uri="{FF2B5EF4-FFF2-40B4-BE49-F238E27FC236}">
                <a16:creationId xmlns:a16="http://schemas.microsoft.com/office/drawing/2014/main" id="{D064A07B-A74F-D0D9-CF6F-74299998B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3187DF-E6BB-0B71-2F1F-CC40742ACF76}"/>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1743102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EA54E-EEC9-FF53-D5E4-3D82440678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78D354-466C-DE3B-B4ED-9D8AF60F62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2F1BD8-2A4B-D179-5F3F-3756C2F16658}"/>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5" name="Footer Placeholder 4">
            <a:extLst>
              <a:ext uri="{FF2B5EF4-FFF2-40B4-BE49-F238E27FC236}">
                <a16:creationId xmlns:a16="http://schemas.microsoft.com/office/drawing/2014/main" id="{2732B421-AA3A-5B11-1D8C-D82BA013A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36171E-1F76-1991-2E3A-2305CDECE66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3993682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E63AFF-4FC9-F1E8-1F29-28801790FD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CF4C0F-80D9-2B45-1C5C-79A7035D69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B192D-388A-4DBC-287C-7106EE4DB6F8}"/>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5" name="Footer Placeholder 4">
            <a:extLst>
              <a:ext uri="{FF2B5EF4-FFF2-40B4-BE49-F238E27FC236}">
                <a16:creationId xmlns:a16="http://schemas.microsoft.com/office/drawing/2014/main" id="{AC928077-CA4B-237C-E806-9A6C41217A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15E4E5-801F-3A76-A90C-3C1248D673E5}"/>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479465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1DF79-A7E6-E027-E29B-4B1AB77816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CD4B50-4E00-597E-B673-898BD89498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2A31B7-8E0D-CF2D-6BF7-64CC10593523}"/>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5" name="Footer Placeholder 4">
            <a:extLst>
              <a:ext uri="{FF2B5EF4-FFF2-40B4-BE49-F238E27FC236}">
                <a16:creationId xmlns:a16="http://schemas.microsoft.com/office/drawing/2014/main" id="{FBE557A8-9246-9E0B-B597-97173DA318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6ACAFA-80F9-211D-2A61-FE8AF469EBBD}"/>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282335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CBC2E-FB4C-DD21-ECEF-78ADCFC253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C371BA-4976-723D-F9C6-DDD0482F31A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9B72EC-C44C-8816-DB45-DEE2A6900A36}"/>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5" name="Footer Placeholder 4">
            <a:extLst>
              <a:ext uri="{FF2B5EF4-FFF2-40B4-BE49-F238E27FC236}">
                <a16:creationId xmlns:a16="http://schemas.microsoft.com/office/drawing/2014/main" id="{F6D540F7-AA17-33EA-AE86-3B946D13EB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597355-017C-7D6B-A0A7-079D5D7FE86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57030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4CF1-460E-A133-E6AB-C304DDFD30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9E2D02-5C87-0CC8-8C78-8757600F54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0BEA1D-5F09-A895-7D87-7C8AEE5E5C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2D5DB-8BA1-79ED-11D9-9AE88C5C0FA0}"/>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6" name="Footer Placeholder 5">
            <a:extLst>
              <a:ext uri="{FF2B5EF4-FFF2-40B4-BE49-F238E27FC236}">
                <a16:creationId xmlns:a16="http://schemas.microsoft.com/office/drawing/2014/main" id="{65B6F9A0-8932-9A3A-8BC1-75A3E18C79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222DF6-1304-8964-12C5-DA6D6993A82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1279973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87B42-BAD6-D2FF-072A-E48CF9C3D4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90B13-EF4E-B072-6A15-0271AF7D97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9696D4-AEFA-59FC-5454-02C5708F7B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F5FC8-C7B8-8227-9387-C18DAF128A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51C6DB-004B-24FB-2E40-37B5341EB0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04E0AB-99DB-75A5-35AD-FBD0503F58A6}"/>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8" name="Footer Placeholder 7">
            <a:extLst>
              <a:ext uri="{FF2B5EF4-FFF2-40B4-BE49-F238E27FC236}">
                <a16:creationId xmlns:a16="http://schemas.microsoft.com/office/drawing/2014/main" id="{3619C7E3-289A-CFE6-6C04-036FABF828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11C2EE-3976-14A3-A397-DDA07CF49541}"/>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877901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B722E-509B-D30D-0394-473CEED6C3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290A7EB-3C69-DA6A-3F39-BB1C94E7D109}"/>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4" name="Footer Placeholder 3">
            <a:extLst>
              <a:ext uri="{FF2B5EF4-FFF2-40B4-BE49-F238E27FC236}">
                <a16:creationId xmlns:a16="http://schemas.microsoft.com/office/drawing/2014/main" id="{76AB13D3-79B7-B04E-12B8-BA784CA4C2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8BDE60-5422-A74F-6314-446007BCD88A}"/>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831559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1DEEC9-378B-36FE-A70F-9DFE1227706E}"/>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3" name="Footer Placeholder 2">
            <a:extLst>
              <a:ext uri="{FF2B5EF4-FFF2-40B4-BE49-F238E27FC236}">
                <a16:creationId xmlns:a16="http://schemas.microsoft.com/office/drawing/2014/main" id="{7441AB44-D0AE-3117-6518-9A48D0BD1B8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572AA5-D820-FE23-6619-2338FC51A7E0}"/>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130831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7917B-BF9F-AB45-45F1-D93DC72F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F68D2E-C089-880D-E36C-146080D713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D03FA1-8FB0-0F2B-EDA3-F3E818BC70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9046C3-A6A7-DF74-013F-EB274BF72CAA}"/>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6" name="Footer Placeholder 5">
            <a:extLst>
              <a:ext uri="{FF2B5EF4-FFF2-40B4-BE49-F238E27FC236}">
                <a16:creationId xmlns:a16="http://schemas.microsoft.com/office/drawing/2014/main" id="{D1834E6C-09AF-03BB-9772-6638BDE54C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086CFE-9CCF-4A43-17B0-D40AAD2DE201}"/>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413376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CA57-1CCB-BE8E-C72B-2AC20D36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B9693F-F9FA-C9E4-DD23-C0C6E8D27A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4E996B-3A23-4BD4-ED65-5AEFA140F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766EAF-3B60-12A8-A723-540109FC2253}"/>
              </a:ext>
            </a:extLst>
          </p:cNvPr>
          <p:cNvSpPr>
            <a:spLocks noGrp="1"/>
          </p:cNvSpPr>
          <p:nvPr>
            <p:ph type="dt" sz="half" idx="10"/>
          </p:nvPr>
        </p:nvSpPr>
        <p:spPr/>
        <p:txBody>
          <a:bodyPr/>
          <a:lstStyle/>
          <a:p>
            <a:fld id="{39AFBFDC-5704-884F-8F8E-B6C1AD3A46D2}" type="datetimeFigureOut">
              <a:rPr lang="en-US" smtClean="0"/>
              <a:t>8/11/25</a:t>
            </a:fld>
            <a:endParaRPr lang="en-US"/>
          </a:p>
        </p:txBody>
      </p:sp>
      <p:sp>
        <p:nvSpPr>
          <p:cNvPr id="6" name="Footer Placeholder 5">
            <a:extLst>
              <a:ext uri="{FF2B5EF4-FFF2-40B4-BE49-F238E27FC236}">
                <a16:creationId xmlns:a16="http://schemas.microsoft.com/office/drawing/2014/main" id="{1FD1B393-AA0E-8650-21E9-5E73128F4B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5D1693-E8E1-97B9-08B9-D5D9EFCB6A4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3563708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03C4BA-816F-611B-1592-386B6107C8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14D9F6-FFA6-A883-F649-0D761C9D5F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30C2E6-8987-5EFC-0553-F7724156D1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AFBFDC-5704-884F-8F8E-B6C1AD3A46D2}" type="datetimeFigureOut">
              <a:rPr lang="en-US" smtClean="0"/>
              <a:t>8/11/25</a:t>
            </a:fld>
            <a:endParaRPr lang="en-US"/>
          </a:p>
        </p:txBody>
      </p:sp>
      <p:sp>
        <p:nvSpPr>
          <p:cNvPr id="5" name="Footer Placeholder 4">
            <a:extLst>
              <a:ext uri="{FF2B5EF4-FFF2-40B4-BE49-F238E27FC236}">
                <a16:creationId xmlns:a16="http://schemas.microsoft.com/office/drawing/2014/main" id="{6EBD5B25-6CA6-C939-79B8-F611AFB5C0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2A6CEE1-2313-6AA6-0061-2CA1552B1C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3512C3-6420-6E42-B8DF-510C0D9313C8}" type="slidenum">
              <a:rPr lang="en-US" smtClean="0"/>
              <a:t>‹#›</a:t>
            </a:fld>
            <a:endParaRPr lang="en-US"/>
          </a:p>
        </p:txBody>
      </p:sp>
    </p:spTree>
    <p:extLst>
      <p:ext uri="{BB962C8B-B14F-4D97-AF65-F5344CB8AC3E}">
        <p14:creationId xmlns:p14="http://schemas.microsoft.com/office/powerpoint/2010/main" val="4002312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26725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35598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48308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48495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61124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46213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0737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06646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14267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700447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59657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6873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54578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21233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22064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75661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61758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69602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45091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23214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B61A493-61A7-EB0F-69CD-7A06557296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BF5EEB9-B333-9BD1-D484-334BB55F1724}"/>
              </a:ext>
            </a:extLst>
          </p:cNvPr>
          <p:cNvPicPr>
            <a:picLocks noChangeAspect="1"/>
          </p:cNvPicPr>
          <p:nvPr>
            <a:audioFile r:link="rId1"/>
            <p:extLst>
              <p:ext uri="{DAA4B4D4-6D71-4841-9C94-3DE7FCFB9230}">
                <p14:media xmlns:p14="http://schemas.microsoft.com/office/powerpoint/2010/main" r:embed="rId2">
                  <p14:trim end="258.10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3C522E8-CD0A-7151-F206-EB17CAB78B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21</vt:lpstr>
      <vt:lpstr>PowerPoint Presentation</vt:lpstr>
      <vt:lpstr>4 + 4 8 </vt:lpstr>
      <vt:lpstr>4 + 4  </vt:lpstr>
      <vt:lpstr>7 + 3 10 </vt:lpstr>
      <vt:lpstr>7 + 3  </vt:lpstr>
      <vt:lpstr>3 + 4 7 </vt:lpstr>
      <vt:lpstr>3 + 4  </vt:lpstr>
      <vt:lpstr>2 + 7 9 </vt:lpstr>
      <vt:lpstr>2 + 7  </vt:lpstr>
      <vt:lpstr>7 + 3  </vt:lpstr>
      <vt:lpstr>3 + 4  </vt:lpstr>
      <vt:lpstr>2 + 7  </vt:lpstr>
      <vt:lpstr>4 + 4  </vt:lpstr>
      <vt:lpstr>3 + 4  </vt:lpstr>
      <vt:lpstr>2 + 7  </vt:lpstr>
      <vt:lpstr>4 + 4  </vt:lpstr>
      <vt:lpstr>7 + 3  </vt:lpstr>
      <vt:lpstr>2 + 7  </vt:lpstr>
      <vt:lpstr>4 + 4  </vt:lpstr>
      <vt:lpstr>7 + 3  </vt:lpstr>
      <vt:lpstr>3 + 4  </vt:lpstr>
      <vt:lpstr>7 + 3  </vt:lpstr>
      <vt:lpstr>2 + 7  </vt:lpstr>
      <vt:lpstr>4 + 4  </vt:lpstr>
      <vt:lpstr>7 + 3  </vt:lpstr>
      <vt:lpstr>3 + 4  </vt:lpstr>
      <vt:lpstr>7 + 3  </vt:lpstr>
      <vt:lpstr>3 + 4  </vt:lpstr>
      <vt:lpstr>4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2025-08-11T12:27:55Z</dcterms:created>
  <dcterms:modified xsi:type="dcterms:W3CDTF">2025-08-11T12:30:09Z</dcterms:modified>
</cp:coreProperties>
</file>