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EB638-698F-2DBB-37D6-41D396FBB33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7CF670-F5A7-5A28-6DAE-BEB53208EE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F6F789-D370-4F77-8E72-D902080DA978}"/>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C7C80F90-8A7B-5FC8-E02D-7A504E305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75954C-6878-6A68-4362-9C095587DDF3}"/>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2252711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BFA99-51AE-8A6E-4AD1-AA00DB258CC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99D120-4919-142A-2DC4-8F074663D2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0FC139-FED1-C59A-C985-20833FD3639E}"/>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6E1E7CF9-0A07-CE22-EA3A-5F8DE1C2B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C16B58-7B6E-B6A4-87DC-2B3E949314AA}"/>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213433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3FC4DA-5D88-2790-0674-C66D813322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93B8AF-49A5-A503-8642-81215526B9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B6FC09-FD50-B7FB-88B3-0AEC11C751F9}"/>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3C20D5B8-8751-5C29-CA69-4BF07973D4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C06D7-4D97-7A12-56E9-90F53D42FAA4}"/>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837348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24EFE-B895-7E4B-905B-7C1F28D7E9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808E89-CC8D-8C58-A2E6-C88D5A99C5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48D8B8-5BB1-59EF-C2F5-EA43A559708C}"/>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7C93D189-037F-AB02-0EF9-C7BDB6C631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99659F-3A18-C689-8059-6D52EE48539A}"/>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311261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FA334-0985-61F1-8EBF-17051DA12D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BDD712-D015-EB2C-FC36-244A833E1F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751E44-1E76-60E0-4A2F-9AF94A6BF2A5}"/>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D1518264-9D4A-F663-2FDF-5424A3D703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2ABA2B-C842-E673-5C51-CBECA20AAFA7}"/>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2789130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F5D85-A373-15E9-CA71-09C80CDC00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7677C0-5F0C-0F0A-A1CB-75EFFA12ED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BAF4E4F-04E9-8CA6-6A94-384A35765E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248B49-95B0-7148-7D4C-11E6C8458F02}"/>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6" name="Footer Placeholder 5">
            <a:extLst>
              <a:ext uri="{FF2B5EF4-FFF2-40B4-BE49-F238E27FC236}">
                <a16:creationId xmlns:a16="http://schemas.microsoft.com/office/drawing/2014/main" id="{2BB59FF0-6E36-C9D3-38A3-2882039DE8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23F3B7-7B7D-36CF-E7CD-3A874DB16181}"/>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670649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C3DE9-DB53-C82A-FAAF-41914F748A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608D89-2F16-0C98-308A-2BA6F8F211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E2E59D-7398-C6B7-8C41-A2D2E91ED8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81489E-07F2-1CF6-D3DF-3B39CB3CFD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EE205B-A636-AD57-3035-BDDEE66E11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6BDDF8-967E-0F71-032D-7BB838336C81}"/>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8" name="Footer Placeholder 7">
            <a:extLst>
              <a:ext uri="{FF2B5EF4-FFF2-40B4-BE49-F238E27FC236}">
                <a16:creationId xmlns:a16="http://schemas.microsoft.com/office/drawing/2014/main" id="{249276D4-52C8-A0D1-BBEA-C64CA23E14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B0778B-0DD8-79A2-51AE-EE952E194122}"/>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588399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01BE9-4214-4D19-D256-E0BBCB9E18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EE2F7D-0310-ED65-7BF7-FD729084A59A}"/>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4" name="Footer Placeholder 3">
            <a:extLst>
              <a:ext uri="{FF2B5EF4-FFF2-40B4-BE49-F238E27FC236}">
                <a16:creationId xmlns:a16="http://schemas.microsoft.com/office/drawing/2014/main" id="{9628BA01-C90D-6D2E-41DC-B2AA36AC39A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E0C196-9E0A-72F3-19E5-BC3F5859D21E}"/>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83550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906EC5-3DAD-F325-7FA8-80B7DE90A6C1}"/>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3" name="Footer Placeholder 2">
            <a:extLst>
              <a:ext uri="{FF2B5EF4-FFF2-40B4-BE49-F238E27FC236}">
                <a16:creationId xmlns:a16="http://schemas.microsoft.com/office/drawing/2014/main" id="{CDA6127A-3505-70CF-2F9B-91B235519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F57D03-DB70-0240-AF17-100F92F94F16}"/>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990876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AC774-6955-CB75-B11F-7D8A4A622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769010-9DC9-D229-BEEC-32B4616610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84EDF0-C703-753E-E3DE-BF9263C9DF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D114E2-A889-74F3-E521-044A4C2B47EB}"/>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6" name="Footer Placeholder 5">
            <a:extLst>
              <a:ext uri="{FF2B5EF4-FFF2-40B4-BE49-F238E27FC236}">
                <a16:creationId xmlns:a16="http://schemas.microsoft.com/office/drawing/2014/main" id="{7CCB78CE-12F6-16AB-1B42-80011713EB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6E2DC2-A881-0A21-7298-7C1A84498ED7}"/>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558714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3A744-E10B-0A09-67C3-67A23E99E8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E94117-B40D-C06F-0A98-4567BBC497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456C8F-900F-61AC-9A8C-00B4C54760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D6DA2D-2225-5B60-F13D-ED815697E746}"/>
              </a:ext>
            </a:extLst>
          </p:cNvPr>
          <p:cNvSpPr>
            <a:spLocks noGrp="1"/>
          </p:cNvSpPr>
          <p:nvPr>
            <p:ph type="dt" sz="half" idx="10"/>
          </p:nvPr>
        </p:nvSpPr>
        <p:spPr/>
        <p:txBody>
          <a:bodyPr/>
          <a:lstStyle/>
          <a:p>
            <a:fld id="{2905D18D-34DE-5544-BA13-54D93CC3DC33}" type="datetimeFigureOut">
              <a:rPr lang="en-US" smtClean="0"/>
              <a:t>8/11/25</a:t>
            </a:fld>
            <a:endParaRPr lang="en-US"/>
          </a:p>
        </p:txBody>
      </p:sp>
      <p:sp>
        <p:nvSpPr>
          <p:cNvPr id="6" name="Footer Placeholder 5">
            <a:extLst>
              <a:ext uri="{FF2B5EF4-FFF2-40B4-BE49-F238E27FC236}">
                <a16:creationId xmlns:a16="http://schemas.microsoft.com/office/drawing/2014/main" id="{06E26E15-F530-A86F-823B-071FD4F0EC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19843C-FFE3-C3AF-218E-23ACE2023018}"/>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9818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717375-E7EE-2941-6EDB-A1B8A388D9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C78201-B2CF-CAE0-1FC5-A4F497205A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92C175-EC7B-8CA1-369F-E361213A31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05D18D-34DE-5544-BA13-54D93CC3DC33}" type="datetimeFigureOut">
              <a:rPr lang="en-US" smtClean="0"/>
              <a:t>8/11/25</a:t>
            </a:fld>
            <a:endParaRPr lang="en-US"/>
          </a:p>
        </p:txBody>
      </p:sp>
      <p:sp>
        <p:nvSpPr>
          <p:cNvPr id="5" name="Footer Placeholder 4">
            <a:extLst>
              <a:ext uri="{FF2B5EF4-FFF2-40B4-BE49-F238E27FC236}">
                <a16:creationId xmlns:a16="http://schemas.microsoft.com/office/drawing/2014/main" id="{69ABDCD8-17FC-EE59-4B13-24588CC43E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FE9BA80-0A4D-8909-0692-67778364AE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A3F2021-1F65-B84C-9D05-14AB96CA4C18}" type="slidenum">
              <a:rPr lang="en-US" smtClean="0"/>
              <a:t>‹#›</a:t>
            </a:fld>
            <a:endParaRPr lang="en-US"/>
          </a:p>
        </p:txBody>
      </p:sp>
    </p:spTree>
    <p:extLst>
      <p:ext uri="{BB962C8B-B14F-4D97-AF65-F5344CB8AC3E}">
        <p14:creationId xmlns:p14="http://schemas.microsoft.com/office/powerpoint/2010/main" val="2968473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12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2025-08-11T12:11:35Z</dcterms:created>
  <dcterms:modified xsi:type="dcterms:W3CDTF">2025-08-11T12:12:12Z</dcterms:modified>
</cp:coreProperties>
</file>