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265" r:id="rId4"/>
    <p:sldId id="266" r:id="rId5"/>
    <p:sldId id="309" r:id="rId6"/>
    <p:sldId id="310" r:id="rId7"/>
    <p:sldId id="311" r:id="rId8"/>
    <p:sldId id="312" r:id="rId9"/>
    <p:sldId id="313" r:id="rId10"/>
    <p:sldId id="314" r:id="rId11"/>
    <p:sldId id="349" r:id="rId12"/>
    <p:sldId id="350" r:id="rId13"/>
    <p:sldId id="351" r:id="rId14"/>
    <p:sldId id="352" r:id="rId15"/>
    <p:sldId id="353" r:id="rId16"/>
    <p:sldId id="354" r:id="rId17"/>
    <p:sldId id="355" r:id="rId18"/>
    <p:sldId id="356" r:id="rId19"/>
    <p:sldId id="357" r:id="rId20"/>
    <p:sldId id="358" r:id="rId21"/>
    <p:sldId id="359" r:id="rId22"/>
    <p:sldId id="360" r:id="rId23"/>
    <p:sldId id="361" r:id="rId24"/>
    <p:sldId id="362" r:id="rId25"/>
    <p:sldId id="363" r:id="rId26"/>
    <p:sldId id="364" r:id="rId27"/>
    <p:sldId id="365" r:id="rId28"/>
    <p:sldId id="366" r:id="rId29"/>
    <p:sldId id="367" r:id="rId30"/>
    <p:sldId id="368" r:id="rId31"/>
    <p:sldId id="348"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157"/>
    <p:restoredTop sz="91429"/>
  </p:normalViewPr>
  <p:slideViewPr>
    <p:cSldViewPr snapToGrid="0">
      <p:cViewPr varScale="1">
        <p:scale>
          <a:sx n="41" d="100"/>
          <a:sy n="41" d="100"/>
        </p:scale>
        <p:origin x="79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B97A89-FF75-8D4D-1935-8BAD07F72FC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EC89869-714B-6103-B4D5-CB9475CDF5B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8A191CA-E5FF-39FD-AF2F-21C2F692F9C9}"/>
              </a:ext>
            </a:extLst>
          </p:cNvPr>
          <p:cNvSpPr>
            <a:spLocks noGrp="1"/>
          </p:cNvSpPr>
          <p:nvPr>
            <p:ph type="dt" sz="half" idx="10"/>
          </p:nvPr>
        </p:nvSpPr>
        <p:spPr/>
        <p:txBody>
          <a:bodyPr/>
          <a:lstStyle/>
          <a:p>
            <a:fld id="{83C4B45A-8DBB-6A46-8C09-BA18DCB08FB8}" type="datetimeFigureOut">
              <a:rPr lang="en-US" smtClean="0"/>
              <a:t>8/11/25</a:t>
            </a:fld>
            <a:endParaRPr lang="en-US"/>
          </a:p>
        </p:txBody>
      </p:sp>
      <p:sp>
        <p:nvSpPr>
          <p:cNvPr id="5" name="Footer Placeholder 4">
            <a:extLst>
              <a:ext uri="{FF2B5EF4-FFF2-40B4-BE49-F238E27FC236}">
                <a16:creationId xmlns:a16="http://schemas.microsoft.com/office/drawing/2014/main" id="{EADF424F-6689-645A-3476-07DA5B640B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142D08-1151-A8B4-6673-287AFE1146D5}"/>
              </a:ext>
            </a:extLst>
          </p:cNvPr>
          <p:cNvSpPr>
            <a:spLocks noGrp="1"/>
          </p:cNvSpPr>
          <p:nvPr>
            <p:ph type="sldNum" sz="quarter" idx="12"/>
          </p:nvPr>
        </p:nvSpPr>
        <p:spPr/>
        <p:txBody>
          <a:bodyPr/>
          <a:lstStyle/>
          <a:p>
            <a:fld id="{8EC1DE86-EE39-EA49-8D31-349DC570D913}" type="slidenum">
              <a:rPr lang="en-US" smtClean="0"/>
              <a:t>‹#›</a:t>
            </a:fld>
            <a:endParaRPr lang="en-US"/>
          </a:p>
        </p:txBody>
      </p:sp>
    </p:spTree>
    <p:extLst>
      <p:ext uri="{BB962C8B-B14F-4D97-AF65-F5344CB8AC3E}">
        <p14:creationId xmlns:p14="http://schemas.microsoft.com/office/powerpoint/2010/main" val="29320539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B07C60-1913-CB79-7A0E-4C80E654D7A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43466F6-8170-2546-12A2-A2BC80DB3A0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1E1D3E-7D5E-3355-4313-DA6B64D8C8CC}"/>
              </a:ext>
            </a:extLst>
          </p:cNvPr>
          <p:cNvSpPr>
            <a:spLocks noGrp="1"/>
          </p:cNvSpPr>
          <p:nvPr>
            <p:ph type="dt" sz="half" idx="10"/>
          </p:nvPr>
        </p:nvSpPr>
        <p:spPr/>
        <p:txBody>
          <a:bodyPr/>
          <a:lstStyle/>
          <a:p>
            <a:fld id="{83C4B45A-8DBB-6A46-8C09-BA18DCB08FB8}" type="datetimeFigureOut">
              <a:rPr lang="en-US" smtClean="0"/>
              <a:t>8/11/25</a:t>
            </a:fld>
            <a:endParaRPr lang="en-US"/>
          </a:p>
        </p:txBody>
      </p:sp>
      <p:sp>
        <p:nvSpPr>
          <p:cNvPr id="5" name="Footer Placeholder 4">
            <a:extLst>
              <a:ext uri="{FF2B5EF4-FFF2-40B4-BE49-F238E27FC236}">
                <a16:creationId xmlns:a16="http://schemas.microsoft.com/office/drawing/2014/main" id="{BF4DA577-96D7-2F46-27AB-587C3087408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9347AD-7161-BA5D-E475-B6177FF8DDBD}"/>
              </a:ext>
            </a:extLst>
          </p:cNvPr>
          <p:cNvSpPr>
            <a:spLocks noGrp="1"/>
          </p:cNvSpPr>
          <p:nvPr>
            <p:ph type="sldNum" sz="quarter" idx="12"/>
          </p:nvPr>
        </p:nvSpPr>
        <p:spPr/>
        <p:txBody>
          <a:bodyPr/>
          <a:lstStyle/>
          <a:p>
            <a:fld id="{8EC1DE86-EE39-EA49-8D31-349DC570D913}" type="slidenum">
              <a:rPr lang="en-US" smtClean="0"/>
              <a:t>‹#›</a:t>
            </a:fld>
            <a:endParaRPr lang="en-US"/>
          </a:p>
        </p:txBody>
      </p:sp>
    </p:spTree>
    <p:extLst>
      <p:ext uri="{BB962C8B-B14F-4D97-AF65-F5344CB8AC3E}">
        <p14:creationId xmlns:p14="http://schemas.microsoft.com/office/powerpoint/2010/main" val="2190770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A807A47-A78A-5ABB-7543-2439F137A00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44F24C3-9E7B-ACC5-307E-EB912A28E5F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41E583-11B3-24DD-758F-9D21286F9358}"/>
              </a:ext>
            </a:extLst>
          </p:cNvPr>
          <p:cNvSpPr>
            <a:spLocks noGrp="1"/>
          </p:cNvSpPr>
          <p:nvPr>
            <p:ph type="dt" sz="half" idx="10"/>
          </p:nvPr>
        </p:nvSpPr>
        <p:spPr/>
        <p:txBody>
          <a:bodyPr/>
          <a:lstStyle/>
          <a:p>
            <a:fld id="{83C4B45A-8DBB-6A46-8C09-BA18DCB08FB8}" type="datetimeFigureOut">
              <a:rPr lang="en-US" smtClean="0"/>
              <a:t>8/11/25</a:t>
            </a:fld>
            <a:endParaRPr lang="en-US"/>
          </a:p>
        </p:txBody>
      </p:sp>
      <p:sp>
        <p:nvSpPr>
          <p:cNvPr id="5" name="Footer Placeholder 4">
            <a:extLst>
              <a:ext uri="{FF2B5EF4-FFF2-40B4-BE49-F238E27FC236}">
                <a16:creationId xmlns:a16="http://schemas.microsoft.com/office/drawing/2014/main" id="{062B65B1-D80A-309B-9185-3C83741A04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9288B9-91A6-1ACD-7C7A-C3EA9FE04A66}"/>
              </a:ext>
            </a:extLst>
          </p:cNvPr>
          <p:cNvSpPr>
            <a:spLocks noGrp="1"/>
          </p:cNvSpPr>
          <p:nvPr>
            <p:ph type="sldNum" sz="quarter" idx="12"/>
          </p:nvPr>
        </p:nvSpPr>
        <p:spPr/>
        <p:txBody>
          <a:bodyPr/>
          <a:lstStyle/>
          <a:p>
            <a:fld id="{8EC1DE86-EE39-EA49-8D31-349DC570D913}" type="slidenum">
              <a:rPr lang="en-US" smtClean="0"/>
              <a:t>‹#›</a:t>
            </a:fld>
            <a:endParaRPr lang="en-US"/>
          </a:p>
        </p:txBody>
      </p:sp>
    </p:spTree>
    <p:extLst>
      <p:ext uri="{BB962C8B-B14F-4D97-AF65-F5344CB8AC3E}">
        <p14:creationId xmlns:p14="http://schemas.microsoft.com/office/powerpoint/2010/main" val="2872516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942B1-401D-2CA3-4C81-37F720FBC96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E16DE0B-363D-EEC5-C6FE-628CDEF3BDC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B583AEF-4D7D-732E-CEF3-9B6017E15E96}"/>
              </a:ext>
            </a:extLst>
          </p:cNvPr>
          <p:cNvSpPr>
            <a:spLocks noGrp="1"/>
          </p:cNvSpPr>
          <p:nvPr>
            <p:ph type="dt" sz="half" idx="10"/>
          </p:nvPr>
        </p:nvSpPr>
        <p:spPr/>
        <p:txBody>
          <a:bodyPr/>
          <a:lstStyle/>
          <a:p>
            <a:fld id="{83C4B45A-8DBB-6A46-8C09-BA18DCB08FB8}" type="datetimeFigureOut">
              <a:rPr lang="en-US" smtClean="0"/>
              <a:t>8/11/25</a:t>
            </a:fld>
            <a:endParaRPr lang="en-US"/>
          </a:p>
        </p:txBody>
      </p:sp>
      <p:sp>
        <p:nvSpPr>
          <p:cNvPr id="5" name="Footer Placeholder 4">
            <a:extLst>
              <a:ext uri="{FF2B5EF4-FFF2-40B4-BE49-F238E27FC236}">
                <a16:creationId xmlns:a16="http://schemas.microsoft.com/office/drawing/2014/main" id="{E631AF25-EFE7-14A1-6D03-F666149174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2229B3-F4EC-C766-CFF9-5AE3C8E6D177}"/>
              </a:ext>
            </a:extLst>
          </p:cNvPr>
          <p:cNvSpPr>
            <a:spLocks noGrp="1"/>
          </p:cNvSpPr>
          <p:nvPr>
            <p:ph type="sldNum" sz="quarter" idx="12"/>
          </p:nvPr>
        </p:nvSpPr>
        <p:spPr/>
        <p:txBody>
          <a:bodyPr/>
          <a:lstStyle/>
          <a:p>
            <a:fld id="{8EC1DE86-EE39-EA49-8D31-349DC570D913}" type="slidenum">
              <a:rPr lang="en-US" smtClean="0"/>
              <a:t>‹#›</a:t>
            </a:fld>
            <a:endParaRPr lang="en-US"/>
          </a:p>
        </p:txBody>
      </p:sp>
    </p:spTree>
    <p:extLst>
      <p:ext uri="{BB962C8B-B14F-4D97-AF65-F5344CB8AC3E}">
        <p14:creationId xmlns:p14="http://schemas.microsoft.com/office/powerpoint/2010/main" val="1336337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86EDD-328A-2FBD-9B45-42CFF0F0369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380B6FD-7569-E8E5-BC88-F9E04D6557C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FF491EA-2E19-A82F-E320-369A2A86B77E}"/>
              </a:ext>
            </a:extLst>
          </p:cNvPr>
          <p:cNvSpPr>
            <a:spLocks noGrp="1"/>
          </p:cNvSpPr>
          <p:nvPr>
            <p:ph type="dt" sz="half" idx="10"/>
          </p:nvPr>
        </p:nvSpPr>
        <p:spPr/>
        <p:txBody>
          <a:bodyPr/>
          <a:lstStyle/>
          <a:p>
            <a:fld id="{83C4B45A-8DBB-6A46-8C09-BA18DCB08FB8}" type="datetimeFigureOut">
              <a:rPr lang="en-US" smtClean="0"/>
              <a:t>8/11/25</a:t>
            </a:fld>
            <a:endParaRPr lang="en-US"/>
          </a:p>
        </p:txBody>
      </p:sp>
      <p:sp>
        <p:nvSpPr>
          <p:cNvPr id="5" name="Footer Placeholder 4">
            <a:extLst>
              <a:ext uri="{FF2B5EF4-FFF2-40B4-BE49-F238E27FC236}">
                <a16:creationId xmlns:a16="http://schemas.microsoft.com/office/drawing/2014/main" id="{6EF3D40C-E46B-7212-5FB8-DA6AEFC3CA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FB0FB1-A687-78F8-D4B2-F5DCD48662C5}"/>
              </a:ext>
            </a:extLst>
          </p:cNvPr>
          <p:cNvSpPr>
            <a:spLocks noGrp="1"/>
          </p:cNvSpPr>
          <p:nvPr>
            <p:ph type="sldNum" sz="quarter" idx="12"/>
          </p:nvPr>
        </p:nvSpPr>
        <p:spPr/>
        <p:txBody>
          <a:bodyPr/>
          <a:lstStyle/>
          <a:p>
            <a:fld id="{8EC1DE86-EE39-EA49-8D31-349DC570D913}" type="slidenum">
              <a:rPr lang="en-US" smtClean="0"/>
              <a:t>‹#›</a:t>
            </a:fld>
            <a:endParaRPr lang="en-US"/>
          </a:p>
        </p:txBody>
      </p:sp>
    </p:spTree>
    <p:extLst>
      <p:ext uri="{BB962C8B-B14F-4D97-AF65-F5344CB8AC3E}">
        <p14:creationId xmlns:p14="http://schemas.microsoft.com/office/powerpoint/2010/main" val="16260980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779F4-56D7-E2F6-2826-404B6D6C832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CE5772-FF81-0563-BE0F-4FE8BC3759A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8930491-0FB1-C196-91C8-367AB84EAFD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FC09DA4-106A-7A5F-1B34-B8371DC26020}"/>
              </a:ext>
            </a:extLst>
          </p:cNvPr>
          <p:cNvSpPr>
            <a:spLocks noGrp="1"/>
          </p:cNvSpPr>
          <p:nvPr>
            <p:ph type="dt" sz="half" idx="10"/>
          </p:nvPr>
        </p:nvSpPr>
        <p:spPr/>
        <p:txBody>
          <a:bodyPr/>
          <a:lstStyle/>
          <a:p>
            <a:fld id="{83C4B45A-8DBB-6A46-8C09-BA18DCB08FB8}" type="datetimeFigureOut">
              <a:rPr lang="en-US" smtClean="0"/>
              <a:t>8/11/25</a:t>
            </a:fld>
            <a:endParaRPr lang="en-US"/>
          </a:p>
        </p:txBody>
      </p:sp>
      <p:sp>
        <p:nvSpPr>
          <p:cNvPr id="6" name="Footer Placeholder 5">
            <a:extLst>
              <a:ext uri="{FF2B5EF4-FFF2-40B4-BE49-F238E27FC236}">
                <a16:creationId xmlns:a16="http://schemas.microsoft.com/office/drawing/2014/main" id="{92B121D6-236E-E6F9-98C8-DA3AC9666A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E558D94-93D1-4048-67E4-50A0D4166725}"/>
              </a:ext>
            </a:extLst>
          </p:cNvPr>
          <p:cNvSpPr>
            <a:spLocks noGrp="1"/>
          </p:cNvSpPr>
          <p:nvPr>
            <p:ph type="sldNum" sz="quarter" idx="12"/>
          </p:nvPr>
        </p:nvSpPr>
        <p:spPr/>
        <p:txBody>
          <a:bodyPr/>
          <a:lstStyle/>
          <a:p>
            <a:fld id="{8EC1DE86-EE39-EA49-8D31-349DC570D913}" type="slidenum">
              <a:rPr lang="en-US" smtClean="0"/>
              <a:t>‹#›</a:t>
            </a:fld>
            <a:endParaRPr lang="en-US"/>
          </a:p>
        </p:txBody>
      </p:sp>
    </p:spTree>
    <p:extLst>
      <p:ext uri="{BB962C8B-B14F-4D97-AF65-F5344CB8AC3E}">
        <p14:creationId xmlns:p14="http://schemas.microsoft.com/office/powerpoint/2010/main" val="3141623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E12981-B6C6-BBC3-9C12-7B05B7AC779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FEE0F87-71C2-0080-8416-D40DC6F8139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93D60E0-618F-736F-77B4-E40B75E228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7A25C27-7885-6488-0035-C2388C353C4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9469A7C-775C-E366-5F1B-F186D48468E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73C4D38-5238-3E49-0AA9-03DBFA4F3185}"/>
              </a:ext>
            </a:extLst>
          </p:cNvPr>
          <p:cNvSpPr>
            <a:spLocks noGrp="1"/>
          </p:cNvSpPr>
          <p:nvPr>
            <p:ph type="dt" sz="half" idx="10"/>
          </p:nvPr>
        </p:nvSpPr>
        <p:spPr/>
        <p:txBody>
          <a:bodyPr/>
          <a:lstStyle/>
          <a:p>
            <a:fld id="{83C4B45A-8DBB-6A46-8C09-BA18DCB08FB8}" type="datetimeFigureOut">
              <a:rPr lang="en-US" smtClean="0"/>
              <a:t>8/11/25</a:t>
            </a:fld>
            <a:endParaRPr lang="en-US"/>
          </a:p>
        </p:txBody>
      </p:sp>
      <p:sp>
        <p:nvSpPr>
          <p:cNvPr id="8" name="Footer Placeholder 7">
            <a:extLst>
              <a:ext uri="{FF2B5EF4-FFF2-40B4-BE49-F238E27FC236}">
                <a16:creationId xmlns:a16="http://schemas.microsoft.com/office/drawing/2014/main" id="{AF6C8035-C176-C219-F2C8-D2A305078A2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2C9A3DD-5EDE-E5B6-DF57-7982D000D5A1}"/>
              </a:ext>
            </a:extLst>
          </p:cNvPr>
          <p:cNvSpPr>
            <a:spLocks noGrp="1"/>
          </p:cNvSpPr>
          <p:nvPr>
            <p:ph type="sldNum" sz="quarter" idx="12"/>
          </p:nvPr>
        </p:nvSpPr>
        <p:spPr/>
        <p:txBody>
          <a:bodyPr/>
          <a:lstStyle/>
          <a:p>
            <a:fld id="{8EC1DE86-EE39-EA49-8D31-349DC570D913}" type="slidenum">
              <a:rPr lang="en-US" smtClean="0"/>
              <a:t>‹#›</a:t>
            </a:fld>
            <a:endParaRPr lang="en-US"/>
          </a:p>
        </p:txBody>
      </p:sp>
    </p:spTree>
    <p:extLst>
      <p:ext uri="{BB962C8B-B14F-4D97-AF65-F5344CB8AC3E}">
        <p14:creationId xmlns:p14="http://schemas.microsoft.com/office/powerpoint/2010/main" val="19439824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88705-84BB-24E9-9D41-D47F0777CE9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26055B9-2748-DD6A-C652-1520661A19C0}"/>
              </a:ext>
            </a:extLst>
          </p:cNvPr>
          <p:cNvSpPr>
            <a:spLocks noGrp="1"/>
          </p:cNvSpPr>
          <p:nvPr>
            <p:ph type="dt" sz="half" idx="10"/>
          </p:nvPr>
        </p:nvSpPr>
        <p:spPr/>
        <p:txBody>
          <a:bodyPr/>
          <a:lstStyle/>
          <a:p>
            <a:fld id="{83C4B45A-8DBB-6A46-8C09-BA18DCB08FB8}" type="datetimeFigureOut">
              <a:rPr lang="en-US" smtClean="0"/>
              <a:t>8/11/25</a:t>
            </a:fld>
            <a:endParaRPr lang="en-US"/>
          </a:p>
        </p:txBody>
      </p:sp>
      <p:sp>
        <p:nvSpPr>
          <p:cNvPr id="4" name="Footer Placeholder 3">
            <a:extLst>
              <a:ext uri="{FF2B5EF4-FFF2-40B4-BE49-F238E27FC236}">
                <a16:creationId xmlns:a16="http://schemas.microsoft.com/office/drawing/2014/main" id="{C2A9B897-F61A-C64D-3FAC-AB198B4F170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A8ACAE4-2E1E-BFB8-0B6A-02D9C68C195F}"/>
              </a:ext>
            </a:extLst>
          </p:cNvPr>
          <p:cNvSpPr>
            <a:spLocks noGrp="1"/>
          </p:cNvSpPr>
          <p:nvPr>
            <p:ph type="sldNum" sz="quarter" idx="12"/>
          </p:nvPr>
        </p:nvSpPr>
        <p:spPr/>
        <p:txBody>
          <a:bodyPr/>
          <a:lstStyle/>
          <a:p>
            <a:fld id="{8EC1DE86-EE39-EA49-8D31-349DC570D913}" type="slidenum">
              <a:rPr lang="en-US" smtClean="0"/>
              <a:t>‹#›</a:t>
            </a:fld>
            <a:endParaRPr lang="en-US"/>
          </a:p>
        </p:txBody>
      </p:sp>
    </p:spTree>
    <p:extLst>
      <p:ext uri="{BB962C8B-B14F-4D97-AF65-F5344CB8AC3E}">
        <p14:creationId xmlns:p14="http://schemas.microsoft.com/office/powerpoint/2010/main" val="21919767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DF1F2AA-C370-2D55-58FD-92DBB6C7DA23}"/>
              </a:ext>
            </a:extLst>
          </p:cNvPr>
          <p:cNvSpPr>
            <a:spLocks noGrp="1"/>
          </p:cNvSpPr>
          <p:nvPr>
            <p:ph type="dt" sz="half" idx="10"/>
          </p:nvPr>
        </p:nvSpPr>
        <p:spPr/>
        <p:txBody>
          <a:bodyPr/>
          <a:lstStyle/>
          <a:p>
            <a:fld id="{83C4B45A-8DBB-6A46-8C09-BA18DCB08FB8}" type="datetimeFigureOut">
              <a:rPr lang="en-US" smtClean="0"/>
              <a:t>8/11/25</a:t>
            </a:fld>
            <a:endParaRPr lang="en-US"/>
          </a:p>
        </p:txBody>
      </p:sp>
      <p:sp>
        <p:nvSpPr>
          <p:cNvPr id="3" name="Footer Placeholder 2">
            <a:extLst>
              <a:ext uri="{FF2B5EF4-FFF2-40B4-BE49-F238E27FC236}">
                <a16:creationId xmlns:a16="http://schemas.microsoft.com/office/drawing/2014/main" id="{216DE7F7-FE7F-C255-F22D-EB486E18655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E6EC25F-E22B-7B94-8D9A-FD497969C893}"/>
              </a:ext>
            </a:extLst>
          </p:cNvPr>
          <p:cNvSpPr>
            <a:spLocks noGrp="1"/>
          </p:cNvSpPr>
          <p:nvPr>
            <p:ph type="sldNum" sz="quarter" idx="12"/>
          </p:nvPr>
        </p:nvSpPr>
        <p:spPr/>
        <p:txBody>
          <a:bodyPr/>
          <a:lstStyle/>
          <a:p>
            <a:fld id="{8EC1DE86-EE39-EA49-8D31-349DC570D913}" type="slidenum">
              <a:rPr lang="en-US" smtClean="0"/>
              <a:t>‹#›</a:t>
            </a:fld>
            <a:endParaRPr lang="en-US"/>
          </a:p>
        </p:txBody>
      </p:sp>
    </p:spTree>
    <p:extLst>
      <p:ext uri="{BB962C8B-B14F-4D97-AF65-F5344CB8AC3E}">
        <p14:creationId xmlns:p14="http://schemas.microsoft.com/office/powerpoint/2010/main" val="1193541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A9BD3-3340-9A0B-2AEF-D0983DA76E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C957B7A-B0EC-E715-977E-1FD9FF59112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06F117B-0F8C-2CB6-00E5-EA4C114E4F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91C073C-075F-F223-DF20-4EA5C782EF18}"/>
              </a:ext>
            </a:extLst>
          </p:cNvPr>
          <p:cNvSpPr>
            <a:spLocks noGrp="1"/>
          </p:cNvSpPr>
          <p:nvPr>
            <p:ph type="dt" sz="half" idx="10"/>
          </p:nvPr>
        </p:nvSpPr>
        <p:spPr/>
        <p:txBody>
          <a:bodyPr/>
          <a:lstStyle/>
          <a:p>
            <a:fld id="{83C4B45A-8DBB-6A46-8C09-BA18DCB08FB8}" type="datetimeFigureOut">
              <a:rPr lang="en-US" smtClean="0"/>
              <a:t>8/11/25</a:t>
            </a:fld>
            <a:endParaRPr lang="en-US"/>
          </a:p>
        </p:txBody>
      </p:sp>
      <p:sp>
        <p:nvSpPr>
          <p:cNvPr id="6" name="Footer Placeholder 5">
            <a:extLst>
              <a:ext uri="{FF2B5EF4-FFF2-40B4-BE49-F238E27FC236}">
                <a16:creationId xmlns:a16="http://schemas.microsoft.com/office/drawing/2014/main" id="{1CAAA74F-BDBF-1659-EAB1-96985E19E6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3A45EE9-F636-FE37-6EC2-B7CB0D7D4962}"/>
              </a:ext>
            </a:extLst>
          </p:cNvPr>
          <p:cNvSpPr>
            <a:spLocks noGrp="1"/>
          </p:cNvSpPr>
          <p:nvPr>
            <p:ph type="sldNum" sz="quarter" idx="12"/>
          </p:nvPr>
        </p:nvSpPr>
        <p:spPr/>
        <p:txBody>
          <a:bodyPr/>
          <a:lstStyle/>
          <a:p>
            <a:fld id="{8EC1DE86-EE39-EA49-8D31-349DC570D913}" type="slidenum">
              <a:rPr lang="en-US" smtClean="0"/>
              <a:t>‹#›</a:t>
            </a:fld>
            <a:endParaRPr lang="en-US"/>
          </a:p>
        </p:txBody>
      </p:sp>
    </p:spTree>
    <p:extLst>
      <p:ext uri="{BB962C8B-B14F-4D97-AF65-F5344CB8AC3E}">
        <p14:creationId xmlns:p14="http://schemas.microsoft.com/office/powerpoint/2010/main" val="597076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9425FC-8350-E8E0-42D6-0E7460DA8B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5E43671-31A6-CB9E-DCF6-488E42F2E28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93EB115-F04D-7666-A54C-AAD142E0975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6BE12C9-8F8F-DB67-3763-65C7B18A9B12}"/>
              </a:ext>
            </a:extLst>
          </p:cNvPr>
          <p:cNvSpPr>
            <a:spLocks noGrp="1"/>
          </p:cNvSpPr>
          <p:nvPr>
            <p:ph type="dt" sz="half" idx="10"/>
          </p:nvPr>
        </p:nvSpPr>
        <p:spPr/>
        <p:txBody>
          <a:bodyPr/>
          <a:lstStyle/>
          <a:p>
            <a:fld id="{83C4B45A-8DBB-6A46-8C09-BA18DCB08FB8}" type="datetimeFigureOut">
              <a:rPr lang="en-US" smtClean="0"/>
              <a:t>8/11/25</a:t>
            </a:fld>
            <a:endParaRPr lang="en-US"/>
          </a:p>
        </p:txBody>
      </p:sp>
      <p:sp>
        <p:nvSpPr>
          <p:cNvPr id="6" name="Footer Placeholder 5">
            <a:extLst>
              <a:ext uri="{FF2B5EF4-FFF2-40B4-BE49-F238E27FC236}">
                <a16:creationId xmlns:a16="http://schemas.microsoft.com/office/drawing/2014/main" id="{AD52EDAD-B020-8FA1-4080-68D787D2B7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8B867F2-9D36-4E2A-A167-97FCD8F99465}"/>
              </a:ext>
            </a:extLst>
          </p:cNvPr>
          <p:cNvSpPr>
            <a:spLocks noGrp="1"/>
          </p:cNvSpPr>
          <p:nvPr>
            <p:ph type="sldNum" sz="quarter" idx="12"/>
          </p:nvPr>
        </p:nvSpPr>
        <p:spPr/>
        <p:txBody>
          <a:bodyPr/>
          <a:lstStyle/>
          <a:p>
            <a:fld id="{8EC1DE86-EE39-EA49-8D31-349DC570D913}" type="slidenum">
              <a:rPr lang="en-US" smtClean="0"/>
              <a:t>‹#›</a:t>
            </a:fld>
            <a:endParaRPr lang="en-US"/>
          </a:p>
        </p:txBody>
      </p:sp>
    </p:spTree>
    <p:extLst>
      <p:ext uri="{BB962C8B-B14F-4D97-AF65-F5344CB8AC3E}">
        <p14:creationId xmlns:p14="http://schemas.microsoft.com/office/powerpoint/2010/main" val="5585744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06E5797-956E-84C9-FF73-EE33A14FAF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E09A69E-AC82-3393-7192-B31935FBCA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F3F11C-05CE-7241-92C7-6A737D16193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3C4B45A-8DBB-6A46-8C09-BA18DCB08FB8}" type="datetimeFigureOut">
              <a:rPr lang="en-US" smtClean="0"/>
              <a:t>8/11/25</a:t>
            </a:fld>
            <a:endParaRPr lang="en-US"/>
          </a:p>
        </p:txBody>
      </p:sp>
      <p:sp>
        <p:nvSpPr>
          <p:cNvPr id="5" name="Footer Placeholder 4">
            <a:extLst>
              <a:ext uri="{FF2B5EF4-FFF2-40B4-BE49-F238E27FC236}">
                <a16:creationId xmlns:a16="http://schemas.microsoft.com/office/drawing/2014/main" id="{C3F0ACE5-8F14-F0C3-34C4-AA8F5BFE15F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13A0C8D-FEE5-9952-B4AC-5CF33E7BB7E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EC1DE86-EE39-EA49-8D31-349DC570D913}" type="slidenum">
              <a:rPr lang="en-US" smtClean="0"/>
              <a:t>‹#›</a:t>
            </a:fld>
            <a:endParaRPr lang="en-US"/>
          </a:p>
        </p:txBody>
      </p:sp>
    </p:spTree>
    <p:extLst>
      <p:ext uri="{BB962C8B-B14F-4D97-AF65-F5344CB8AC3E}">
        <p14:creationId xmlns:p14="http://schemas.microsoft.com/office/powerpoint/2010/main" val="36733538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10</a:t>
            </a:r>
            <a:br>
              <a:rPr lang="en-US" dirty="0"/>
            </a:br>
            <a:br>
              <a:rPr lang="en-US" dirty="0"/>
            </a:br>
            <a:r>
              <a:rPr lang="en-US" dirty="0"/>
              <a:t>Lesson 10</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AE761DE5-FD8E-E2BE-121A-7F3EA3F5E7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54411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681882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AE761DE5-FD8E-E2BE-121A-7F3EA3F5E7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661204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664416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75139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AE761DE5-FD8E-E2BE-121A-7F3EA3F5E7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336030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270289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69974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AE761DE5-FD8E-E2BE-121A-7F3EA3F5E7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60499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68619423"/>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678689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662393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290943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610156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757263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797001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AE761DE5-FD8E-E2BE-121A-7F3EA3F5E7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987162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744587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786345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AE761DE5-FD8E-E2BE-121A-7F3EA3F5E7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68653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487987C9-BA3F-06AC-5767-A7EB81179860}"/>
              </a:ext>
            </a:extLst>
          </p:cNvPr>
          <p:cNvPicPr>
            <a:picLocks noChangeAspect="1"/>
          </p:cNvPicPr>
          <p:nvPr>
            <a:audioFile r:link="rId1"/>
            <p:extLst>
              <p:ext uri="{DAA4B4D4-6D71-4841-9C94-3DE7FCFB9230}">
                <p14:media xmlns:p14="http://schemas.microsoft.com/office/powerpoint/2010/main" r:embed="rId2">
                  <p14:trim end="213.03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536212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9E78128-FD90-B64C-02DD-DB33144F08BA}"/>
              </a:ext>
            </a:extLst>
          </p:cNvPr>
          <p:cNvPicPr>
            <a:picLocks noChangeAspect="1"/>
          </p:cNvPicPr>
          <p:nvPr>
            <a:audioFile r:link="rId1"/>
            <p:extLst>
              <p:ext uri="{DAA4B4D4-6D71-4841-9C94-3DE7FCFB9230}">
                <p14:media xmlns:p14="http://schemas.microsoft.com/office/powerpoint/2010/main" r:embed="rId2">
                  <p14:trim end="285.76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5" name="Audio 14">
            <a:extLst>
              <a:ext uri="{FF2B5EF4-FFF2-40B4-BE49-F238E27FC236}">
                <a16:creationId xmlns:a16="http://schemas.microsoft.com/office/drawing/2014/main" id="{5EEC612D-E1E0-71B4-685D-35F7446717D9}"/>
              </a:ext>
            </a:extLst>
          </p:cNvPr>
          <p:cNvPicPr>
            <a:picLocks noChangeAspect="1"/>
          </p:cNvPicPr>
          <p:nvPr>
            <a:audioFile r:link="rId1"/>
            <p:extLst>
              <p:ext uri="{DAA4B4D4-6D71-4841-9C94-3DE7FCFB9230}">
                <p14:media xmlns:p14="http://schemas.microsoft.com/office/powerpoint/2010/main" r:embed="rId2">
                  <p14:trim end="647.49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1" name="Audio 10">
            <a:extLst>
              <a:ext uri="{FF2B5EF4-FFF2-40B4-BE49-F238E27FC236}">
                <a16:creationId xmlns:a16="http://schemas.microsoft.com/office/drawing/2014/main" id="{EBCEE8E8-D347-BE94-65FF-9CF4D4331A52}"/>
              </a:ext>
            </a:extLst>
          </p:cNvPr>
          <p:cNvPicPr>
            <a:picLocks noChangeAspect="1"/>
          </p:cNvPicPr>
          <p:nvPr>
            <a:audioFile r:link="rId1"/>
            <p:extLst>
              <p:ext uri="{DAA4B4D4-6D71-4841-9C94-3DE7FCFB9230}">
                <p14:media xmlns:p14="http://schemas.microsoft.com/office/powerpoint/2010/main" r:embed="rId2">
                  <p14:trim st="159.4356" end="256.983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3" name="Audio 12">
            <a:extLst>
              <a:ext uri="{FF2B5EF4-FFF2-40B4-BE49-F238E27FC236}">
                <a16:creationId xmlns:a16="http://schemas.microsoft.com/office/drawing/2014/main" id="{2CEF2FF2-5262-CDA5-DF46-7F196A521F5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10  Lesson 10</vt:lpstr>
      <vt:lpstr>PowerPoint Presentation</vt:lpstr>
      <vt:lpstr>8 + 2 10 </vt:lpstr>
      <vt:lpstr>8 + 2  </vt:lpstr>
      <vt:lpstr>3 + 5 8 </vt:lpstr>
      <vt:lpstr>3 + 5  </vt:lpstr>
      <vt:lpstr>2 + 2 4 </vt:lpstr>
      <vt:lpstr>2 + 2  </vt:lpstr>
      <vt:lpstr>5 + 2 7 </vt:lpstr>
      <vt:lpstr>5 + 2  </vt:lpstr>
      <vt:lpstr>3 + 5  </vt:lpstr>
      <vt:lpstr>2 + 2  </vt:lpstr>
      <vt:lpstr>5 + 2  </vt:lpstr>
      <vt:lpstr>8 + 2  </vt:lpstr>
      <vt:lpstr>2 + 2  </vt:lpstr>
      <vt:lpstr>5 + 2  </vt:lpstr>
      <vt:lpstr>8 + 2  </vt:lpstr>
      <vt:lpstr>3 + 5  </vt:lpstr>
      <vt:lpstr>5 + 2  </vt:lpstr>
      <vt:lpstr>8 + 2  </vt:lpstr>
      <vt:lpstr>3 + 5  </vt:lpstr>
      <vt:lpstr>2 + 2  </vt:lpstr>
      <vt:lpstr>3 + 5  </vt:lpstr>
      <vt:lpstr>2 + 2  </vt:lpstr>
      <vt:lpstr>8 + 2  </vt:lpstr>
      <vt:lpstr>5 + 2  </vt:lpstr>
      <vt:lpstr>8 + 2  </vt:lpstr>
      <vt:lpstr>3 + 5  </vt:lpstr>
      <vt:lpstr>5 + 2  </vt:lpstr>
      <vt:lpstr>2 + 2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2025-08-11T12:07:02Z</dcterms:created>
  <dcterms:modified xsi:type="dcterms:W3CDTF">2025-08-11T12:10:33Z</dcterms:modified>
</cp:coreProperties>
</file>