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055"/>
    <p:restoredTop sz="91429"/>
  </p:normalViewPr>
  <p:slideViewPr>
    <p:cSldViewPr snapToGrid="0">
      <p:cViewPr varScale="1">
        <p:scale>
          <a:sx n="41" d="100"/>
          <a:sy n="41" d="100"/>
        </p:scale>
        <p:origin x="63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F19E0-3BF7-FC03-A5EF-D5814EC466B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D6FD409-571F-974F-C449-08FD7446EBD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D5989D6-B731-6A28-033E-1CDBB365ED6F}"/>
              </a:ext>
            </a:extLst>
          </p:cNvPr>
          <p:cNvSpPr>
            <a:spLocks noGrp="1"/>
          </p:cNvSpPr>
          <p:nvPr>
            <p:ph type="dt" sz="half" idx="10"/>
          </p:nvPr>
        </p:nvSpPr>
        <p:spPr/>
        <p:txBody>
          <a:bodyPr/>
          <a:lstStyle/>
          <a:p>
            <a:fld id="{D0971635-2EB0-E541-9069-8CF6E6D63D89}" type="datetimeFigureOut">
              <a:rPr lang="en-US" smtClean="0"/>
              <a:t>8/11/25</a:t>
            </a:fld>
            <a:endParaRPr lang="en-US"/>
          </a:p>
        </p:txBody>
      </p:sp>
      <p:sp>
        <p:nvSpPr>
          <p:cNvPr id="5" name="Footer Placeholder 4">
            <a:extLst>
              <a:ext uri="{FF2B5EF4-FFF2-40B4-BE49-F238E27FC236}">
                <a16:creationId xmlns:a16="http://schemas.microsoft.com/office/drawing/2014/main" id="{8C7919EC-B234-D448-66EF-D1484A2574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2018BC-F72F-56A4-60AB-FCEA673C8A43}"/>
              </a:ext>
            </a:extLst>
          </p:cNvPr>
          <p:cNvSpPr>
            <a:spLocks noGrp="1"/>
          </p:cNvSpPr>
          <p:nvPr>
            <p:ph type="sldNum" sz="quarter" idx="12"/>
          </p:nvPr>
        </p:nvSpPr>
        <p:spPr/>
        <p:txBody>
          <a:bodyPr/>
          <a:lstStyle/>
          <a:p>
            <a:fld id="{1A9A1472-DDE7-7947-8C8D-6885B171303D}" type="slidenum">
              <a:rPr lang="en-US" smtClean="0"/>
              <a:t>‹#›</a:t>
            </a:fld>
            <a:endParaRPr lang="en-US"/>
          </a:p>
        </p:txBody>
      </p:sp>
    </p:spTree>
    <p:extLst>
      <p:ext uri="{BB962C8B-B14F-4D97-AF65-F5344CB8AC3E}">
        <p14:creationId xmlns:p14="http://schemas.microsoft.com/office/powerpoint/2010/main" val="2636795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065375-21BE-1C36-FD4F-5CD839B819B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2855C93-41D2-1962-EA48-7D742397974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76D643-01A8-2BE9-10D0-F3E10CC3504A}"/>
              </a:ext>
            </a:extLst>
          </p:cNvPr>
          <p:cNvSpPr>
            <a:spLocks noGrp="1"/>
          </p:cNvSpPr>
          <p:nvPr>
            <p:ph type="dt" sz="half" idx="10"/>
          </p:nvPr>
        </p:nvSpPr>
        <p:spPr/>
        <p:txBody>
          <a:bodyPr/>
          <a:lstStyle/>
          <a:p>
            <a:fld id="{D0971635-2EB0-E541-9069-8CF6E6D63D89}" type="datetimeFigureOut">
              <a:rPr lang="en-US" smtClean="0"/>
              <a:t>8/11/25</a:t>
            </a:fld>
            <a:endParaRPr lang="en-US"/>
          </a:p>
        </p:txBody>
      </p:sp>
      <p:sp>
        <p:nvSpPr>
          <p:cNvPr id="5" name="Footer Placeholder 4">
            <a:extLst>
              <a:ext uri="{FF2B5EF4-FFF2-40B4-BE49-F238E27FC236}">
                <a16:creationId xmlns:a16="http://schemas.microsoft.com/office/drawing/2014/main" id="{25C5C4FA-49F2-1DFF-0076-361B54430C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486A60D-818A-7CB1-F80D-A3AC409A78C3}"/>
              </a:ext>
            </a:extLst>
          </p:cNvPr>
          <p:cNvSpPr>
            <a:spLocks noGrp="1"/>
          </p:cNvSpPr>
          <p:nvPr>
            <p:ph type="sldNum" sz="quarter" idx="12"/>
          </p:nvPr>
        </p:nvSpPr>
        <p:spPr/>
        <p:txBody>
          <a:bodyPr/>
          <a:lstStyle/>
          <a:p>
            <a:fld id="{1A9A1472-DDE7-7947-8C8D-6885B171303D}" type="slidenum">
              <a:rPr lang="en-US" smtClean="0"/>
              <a:t>‹#›</a:t>
            </a:fld>
            <a:endParaRPr lang="en-US"/>
          </a:p>
        </p:txBody>
      </p:sp>
    </p:spTree>
    <p:extLst>
      <p:ext uri="{BB962C8B-B14F-4D97-AF65-F5344CB8AC3E}">
        <p14:creationId xmlns:p14="http://schemas.microsoft.com/office/powerpoint/2010/main" val="39735703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488F31C-C151-5450-4D2B-BCDDBFD7A55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3247D03-0421-DC31-3EB9-EC61DFD8B3B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EA4C13-4304-C1AE-52AB-A654A0104013}"/>
              </a:ext>
            </a:extLst>
          </p:cNvPr>
          <p:cNvSpPr>
            <a:spLocks noGrp="1"/>
          </p:cNvSpPr>
          <p:nvPr>
            <p:ph type="dt" sz="half" idx="10"/>
          </p:nvPr>
        </p:nvSpPr>
        <p:spPr/>
        <p:txBody>
          <a:bodyPr/>
          <a:lstStyle/>
          <a:p>
            <a:fld id="{D0971635-2EB0-E541-9069-8CF6E6D63D89}" type="datetimeFigureOut">
              <a:rPr lang="en-US" smtClean="0"/>
              <a:t>8/11/25</a:t>
            </a:fld>
            <a:endParaRPr lang="en-US"/>
          </a:p>
        </p:txBody>
      </p:sp>
      <p:sp>
        <p:nvSpPr>
          <p:cNvPr id="5" name="Footer Placeholder 4">
            <a:extLst>
              <a:ext uri="{FF2B5EF4-FFF2-40B4-BE49-F238E27FC236}">
                <a16:creationId xmlns:a16="http://schemas.microsoft.com/office/drawing/2014/main" id="{E9F4ADF4-4BA3-500F-9067-FB8E5C7C33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855694-B533-A316-3658-95AF7C0F676E}"/>
              </a:ext>
            </a:extLst>
          </p:cNvPr>
          <p:cNvSpPr>
            <a:spLocks noGrp="1"/>
          </p:cNvSpPr>
          <p:nvPr>
            <p:ph type="sldNum" sz="quarter" idx="12"/>
          </p:nvPr>
        </p:nvSpPr>
        <p:spPr/>
        <p:txBody>
          <a:bodyPr/>
          <a:lstStyle/>
          <a:p>
            <a:fld id="{1A9A1472-DDE7-7947-8C8D-6885B171303D}" type="slidenum">
              <a:rPr lang="en-US" smtClean="0"/>
              <a:t>‹#›</a:t>
            </a:fld>
            <a:endParaRPr lang="en-US"/>
          </a:p>
        </p:txBody>
      </p:sp>
    </p:spTree>
    <p:extLst>
      <p:ext uri="{BB962C8B-B14F-4D97-AF65-F5344CB8AC3E}">
        <p14:creationId xmlns:p14="http://schemas.microsoft.com/office/powerpoint/2010/main" val="28415729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3E63F-8FB8-CB94-53BA-DE6B452324F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CA56AD2-461D-5E4C-D16C-DF8DAB9F894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68529B-26C1-7CA4-AF72-B8927D0F335B}"/>
              </a:ext>
            </a:extLst>
          </p:cNvPr>
          <p:cNvSpPr>
            <a:spLocks noGrp="1"/>
          </p:cNvSpPr>
          <p:nvPr>
            <p:ph type="dt" sz="half" idx="10"/>
          </p:nvPr>
        </p:nvSpPr>
        <p:spPr/>
        <p:txBody>
          <a:bodyPr/>
          <a:lstStyle/>
          <a:p>
            <a:fld id="{D0971635-2EB0-E541-9069-8CF6E6D63D89}" type="datetimeFigureOut">
              <a:rPr lang="en-US" smtClean="0"/>
              <a:t>8/11/25</a:t>
            </a:fld>
            <a:endParaRPr lang="en-US"/>
          </a:p>
        </p:txBody>
      </p:sp>
      <p:sp>
        <p:nvSpPr>
          <p:cNvPr id="5" name="Footer Placeholder 4">
            <a:extLst>
              <a:ext uri="{FF2B5EF4-FFF2-40B4-BE49-F238E27FC236}">
                <a16:creationId xmlns:a16="http://schemas.microsoft.com/office/drawing/2014/main" id="{FFE99B10-879D-6E6B-4895-B72CF11FA6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5EB0FD-0B46-FBB7-2FC5-8B5A15ADC430}"/>
              </a:ext>
            </a:extLst>
          </p:cNvPr>
          <p:cNvSpPr>
            <a:spLocks noGrp="1"/>
          </p:cNvSpPr>
          <p:nvPr>
            <p:ph type="sldNum" sz="quarter" idx="12"/>
          </p:nvPr>
        </p:nvSpPr>
        <p:spPr/>
        <p:txBody>
          <a:bodyPr/>
          <a:lstStyle/>
          <a:p>
            <a:fld id="{1A9A1472-DDE7-7947-8C8D-6885B171303D}" type="slidenum">
              <a:rPr lang="en-US" smtClean="0"/>
              <a:t>‹#›</a:t>
            </a:fld>
            <a:endParaRPr lang="en-US"/>
          </a:p>
        </p:txBody>
      </p:sp>
    </p:spTree>
    <p:extLst>
      <p:ext uri="{BB962C8B-B14F-4D97-AF65-F5344CB8AC3E}">
        <p14:creationId xmlns:p14="http://schemas.microsoft.com/office/powerpoint/2010/main" val="38915882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698362-865F-63FA-F6FE-A977F931A81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70A91D4-E956-6CD1-337C-C9D902976DE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159FDC1-C359-47C9-3099-2090FB671058}"/>
              </a:ext>
            </a:extLst>
          </p:cNvPr>
          <p:cNvSpPr>
            <a:spLocks noGrp="1"/>
          </p:cNvSpPr>
          <p:nvPr>
            <p:ph type="dt" sz="half" idx="10"/>
          </p:nvPr>
        </p:nvSpPr>
        <p:spPr/>
        <p:txBody>
          <a:bodyPr/>
          <a:lstStyle/>
          <a:p>
            <a:fld id="{D0971635-2EB0-E541-9069-8CF6E6D63D89}" type="datetimeFigureOut">
              <a:rPr lang="en-US" smtClean="0"/>
              <a:t>8/11/25</a:t>
            </a:fld>
            <a:endParaRPr lang="en-US"/>
          </a:p>
        </p:txBody>
      </p:sp>
      <p:sp>
        <p:nvSpPr>
          <p:cNvPr id="5" name="Footer Placeholder 4">
            <a:extLst>
              <a:ext uri="{FF2B5EF4-FFF2-40B4-BE49-F238E27FC236}">
                <a16:creationId xmlns:a16="http://schemas.microsoft.com/office/drawing/2014/main" id="{4F4AC85E-2290-7EE0-9AE3-ABE635410D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4EFCD5-C9E1-1B20-997F-134EE8F03959}"/>
              </a:ext>
            </a:extLst>
          </p:cNvPr>
          <p:cNvSpPr>
            <a:spLocks noGrp="1"/>
          </p:cNvSpPr>
          <p:nvPr>
            <p:ph type="sldNum" sz="quarter" idx="12"/>
          </p:nvPr>
        </p:nvSpPr>
        <p:spPr/>
        <p:txBody>
          <a:bodyPr/>
          <a:lstStyle/>
          <a:p>
            <a:fld id="{1A9A1472-DDE7-7947-8C8D-6885B171303D}" type="slidenum">
              <a:rPr lang="en-US" smtClean="0"/>
              <a:t>‹#›</a:t>
            </a:fld>
            <a:endParaRPr lang="en-US"/>
          </a:p>
        </p:txBody>
      </p:sp>
    </p:spTree>
    <p:extLst>
      <p:ext uri="{BB962C8B-B14F-4D97-AF65-F5344CB8AC3E}">
        <p14:creationId xmlns:p14="http://schemas.microsoft.com/office/powerpoint/2010/main" val="1101325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1A85D-D951-92EB-10B6-D9E9C5A15E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373F2C2-650E-D07B-571C-059BDB0396F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8A26AE8-6A71-6419-DC82-8623B6C1212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168C78A-C61E-9A5D-A602-B7FE9DE669A9}"/>
              </a:ext>
            </a:extLst>
          </p:cNvPr>
          <p:cNvSpPr>
            <a:spLocks noGrp="1"/>
          </p:cNvSpPr>
          <p:nvPr>
            <p:ph type="dt" sz="half" idx="10"/>
          </p:nvPr>
        </p:nvSpPr>
        <p:spPr/>
        <p:txBody>
          <a:bodyPr/>
          <a:lstStyle/>
          <a:p>
            <a:fld id="{D0971635-2EB0-E541-9069-8CF6E6D63D89}" type="datetimeFigureOut">
              <a:rPr lang="en-US" smtClean="0"/>
              <a:t>8/11/25</a:t>
            </a:fld>
            <a:endParaRPr lang="en-US"/>
          </a:p>
        </p:txBody>
      </p:sp>
      <p:sp>
        <p:nvSpPr>
          <p:cNvPr id="6" name="Footer Placeholder 5">
            <a:extLst>
              <a:ext uri="{FF2B5EF4-FFF2-40B4-BE49-F238E27FC236}">
                <a16:creationId xmlns:a16="http://schemas.microsoft.com/office/drawing/2014/main" id="{3FD9C289-1A66-BA59-FF14-A29ACC89D2E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94E225F-FECC-907B-B167-D3EFB748B356}"/>
              </a:ext>
            </a:extLst>
          </p:cNvPr>
          <p:cNvSpPr>
            <a:spLocks noGrp="1"/>
          </p:cNvSpPr>
          <p:nvPr>
            <p:ph type="sldNum" sz="quarter" idx="12"/>
          </p:nvPr>
        </p:nvSpPr>
        <p:spPr/>
        <p:txBody>
          <a:bodyPr/>
          <a:lstStyle/>
          <a:p>
            <a:fld id="{1A9A1472-DDE7-7947-8C8D-6885B171303D}" type="slidenum">
              <a:rPr lang="en-US" smtClean="0"/>
              <a:t>‹#›</a:t>
            </a:fld>
            <a:endParaRPr lang="en-US"/>
          </a:p>
        </p:txBody>
      </p:sp>
    </p:spTree>
    <p:extLst>
      <p:ext uri="{BB962C8B-B14F-4D97-AF65-F5344CB8AC3E}">
        <p14:creationId xmlns:p14="http://schemas.microsoft.com/office/powerpoint/2010/main" val="14179839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5B05C7-15AA-5601-F95F-AA0D983B52C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BF1B07-12AC-DE3F-3487-E288B0ECC93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A31B16B-B328-0791-A7A3-011C02E899A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21948B4-B301-3ED4-4525-C6D5493526F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1BEF776-2DF8-8535-BF89-9347FF7CC77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93771C2-1474-ABFC-E69D-21A668BBF231}"/>
              </a:ext>
            </a:extLst>
          </p:cNvPr>
          <p:cNvSpPr>
            <a:spLocks noGrp="1"/>
          </p:cNvSpPr>
          <p:nvPr>
            <p:ph type="dt" sz="half" idx="10"/>
          </p:nvPr>
        </p:nvSpPr>
        <p:spPr/>
        <p:txBody>
          <a:bodyPr/>
          <a:lstStyle/>
          <a:p>
            <a:fld id="{D0971635-2EB0-E541-9069-8CF6E6D63D89}" type="datetimeFigureOut">
              <a:rPr lang="en-US" smtClean="0"/>
              <a:t>8/11/25</a:t>
            </a:fld>
            <a:endParaRPr lang="en-US"/>
          </a:p>
        </p:txBody>
      </p:sp>
      <p:sp>
        <p:nvSpPr>
          <p:cNvPr id="8" name="Footer Placeholder 7">
            <a:extLst>
              <a:ext uri="{FF2B5EF4-FFF2-40B4-BE49-F238E27FC236}">
                <a16:creationId xmlns:a16="http://schemas.microsoft.com/office/drawing/2014/main" id="{1E0A1ABA-5733-2DBA-3B5E-DFCB65AF67B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00062E8-D234-DEFE-4812-BAE1C040BDB0}"/>
              </a:ext>
            </a:extLst>
          </p:cNvPr>
          <p:cNvSpPr>
            <a:spLocks noGrp="1"/>
          </p:cNvSpPr>
          <p:nvPr>
            <p:ph type="sldNum" sz="quarter" idx="12"/>
          </p:nvPr>
        </p:nvSpPr>
        <p:spPr/>
        <p:txBody>
          <a:bodyPr/>
          <a:lstStyle/>
          <a:p>
            <a:fld id="{1A9A1472-DDE7-7947-8C8D-6885B171303D}" type="slidenum">
              <a:rPr lang="en-US" smtClean="0"/>
              <a:t>‹#›</a:t>
            </a:fld>
            <a:endParaRPr lang="en-US"/>
          </a:p>
        </p:txBody>
      </p:sp>
    </p:spTree>
    <p:extLst>
      <p:ext uri="{BB962C8B-B14F-4D97-AF65-F5344CB8AC3E}">
        <p14:creationId xmlns:p14="http://schemas.microsoft.com/office/powerpoint/2010/main" val="3225703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BB83B9-CF62-3539-455F-AEB5085C755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CA43F74-6143-9D43-DEBF-2C2DDA290C04}"/>
              </a:ext>
            </a:extLst>
          </p:cNvPr>
          <p:cNvSpPr>
            <a:spLocks noGrp="1"/>
          </p:cNvSpPr>
          <p:nvPr>
            <p:ph type="dt" sz="half" idx="10"/>
          </p:nvPr>
        </p:nvSpPr>
        <p:spPr/>
        <p:txBody>
          <a:bodyPr/>
          <a:lstStyle/>
          <a:p>
            <a:fld id="{D0971635-2EB0-E541-9069-8CF6E6D63D89}" type="datetimeFigureOut">
              <a:rPr lang="en-US" smtClean="0"/>
              <a:t>8/11/25</a:t>
            </a:fld>
            <a:endParaRPr lang="en-US"/>
          </a:p>
        </p:txBody>
      </p:sp>
      <p:sp>
        <p:nvSpPr>
          <p:cNvPr id="4" name="Footer Placeholder 3">
            <a:extLst>
              <a:ext uri="{FF2B5EF4-FFF2-40B4-BE49-F238E27FC236}">
                <a16:creationId xmlns:a16="http://schemas.microsoft.com/office/drawing/2014/main" id="{213420A0-4436-0A83-2368-CD810220991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EE277AD-079D-9FB1-78C3-AFF7284C1E03}"/>
              </a:ext>
            </a:extLst>
          </p:cNvPr>
          <p:cNvSpPr>
            <a:spLocks noGrp="1"/>
          </p:cNvSpPr>
          <p:nvPr>
            <p:ph type="sldNum" sz="quarter" idx="12"/>
          </p:nvPr>
        </p:nvSpPr>
        <p:spPr/>
        <p:txBody>
          <a:bodyPr/>
          <a:lstStyle/>
          <a:p>
            <a:fld id="{1A9A1472-DDE7-7947-8C8D-6885B171303D}" type="slidenum">
              <a:rPr lang="en-US" smtClean="0"/>
              <a:t>‹#›</a:t>
            </a:fld>
            <a:endParaRPr lang="en-US"/>
          </a:p>
        </p:txBody>
      </p:sp>
    </p:spTree>
    <p:extLst>
      <p:ext uri="{BB962C8B-B14F-4D97-AF65-F5344CB8AC3E}">
        <p14:creationId xmlns:p14="http://schemas.microsoft.com/office/powerpoint/2010/main" val="21213132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1EC17C8-AA01-5A87-F7C0-514B41D9FE65}"/>
              </a:ext>
            </a:extLst>
          </p:cNvPr>
          <p:cNvSpPr>
            <a:spLocks noGrp="1"/>
          </p:cNvSpPr>
          <p:nvPr>
            <p:ph type="dt" sz="half" idx="10"/>
          </p:nvPr>
        </p:nvSpPr>
        <p:spPr/>
        <p:txBody>
          <a:bodyPr/>
          <a:lstStyle/>
          <a:p>
            <a:fld id="{D0971635-2EB0-E541-9069-8CF6E6D63D89}" type="datetimeFigureOut">
              <a:rPr lang="en-US" smtClean="0"/>
              <a:t>8/11/25</a:t>
            </a:fld>
            <a:endParaRPr lang="en-US"/>
          </a:p>
        </p:txBody>
      </p:sp>
      <p:sp>
        <p:nvSpPr>
          <p:cNvPr id="3" name="Footer Placeholder 2">
            <a:extLst>
              <a:ext uri="{FF2B5EF4-FFF2-40B4-BE49-F238E27FC236}">
                <a16:creationId xmlns:a16="http://schemas.microsoft.com/office/drawing/2014/main" id="{F5599D8D-086B-7717-397D-DE579A3B810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C56E1FE-5045-E742-79DD-43183B38E588}"/>
              </a:ext>
            </a:extLst>
          </p:cNvPr>
          <p:cNvSpPr>
            <a:spLocks noGrp="1"/>
          </p:cNvSpPr>
          <p:nvPr>
            <p:ph type="sldNum" sz="quarter" idx="12"/>
          </p:nvPr>
        </p:nvSpPr>
        <p:spPr/>
        <p:txBody>
          <a:bodyPr/>
          <a:lstStyle/>
          <a:p>
            <a:fld id="{1A9A1472-DDE7-7947-8C8D-6885B171303D}" type="slidenum">
              <a:rPr lang="en-US" smtClean="0"/>
              <a:t>‹#›</a:t>
            </a:fld>
            <a:endParaRPr lang="en-US"/>
          </a:p>
        </p:txBody>
      </p:sp>
    </p:spTree>
    <p:extLst>
      <p:ext uri="{BB962C8B-B14F-4D97-AF65-F5344CB8AC3E}">
        <p14:creationId xmlns:p14="http://schemas.microsoft.com/office/powerpoint/2010/main" val="38475169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30989A-0EE4-468F-FFAB-EA1867F0166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CC97966-6D2F-F843-5480-54CB52A57E5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570966A-AB9F-48C5-6AE0-DF5A067C0A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BE41743-985A-EF4D-B003-0ADD63319C00}"/>
              </a:ext>
            </a:extLst>
          </p:cNvPr>
          <p:cNvSpPr>
            <a:spLocks noGrp="1"/>
          </p:cNvSpPr>
          <p:nvPr>
            <p:ph type="dt" sz="half" idx="10"/>
          </p:nvPr>
        </p:nvSpPr>
        <p:spPr/>
        <p:txBody>
          <a:bodyPr/>
          <a:lstStyle/>
          <a:p>
            <a:fld id="{D0971635-2EB0-E541-9069-8CF6E6D63D89}" type="datetimeFigureOut">
              <a:rPr lang="en-US" smtClean="0"/>
              <a:t>8/11/25</a:t>
            </a:fld>
            <a:endParaRPr lang="en-US"/>
          </a:p>
        </p:txBody>
      </p:sp>
      <p:sp>
        <p:nvSpPr>
          <p:cNvPr id="6" name="Footer Placeholder 5">
            <a:extLst>
              <a:ext uri="{FF2B5EF4-FFF2-40B4-BE49-F238E27FC236}">
                <a16:creationId xmlns:a16="http://schemas.microsoft.com/office/drawing/2014/main" id="{8158023E-CD3B-20ED-CF0D-20A77B8A22F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FD4A14-520C-9BF1-0838-C78141DB63F9}"/>
              </a:ext>
            </a:extLst>
          </p:cNvPr>
          <p:cNvSpPr>
            <a:spLocks noGrp="1"/>
          </p:cNvSpPr>
          <p:nvPr>
            <p:ph type="sldNum" sz="quarter" idx="12"/>
          </p:nvPr>
        </p:nvSpPr>
        <p:spPr/>
        <p:txBody>
          <a:bodyPr/>
          <a:lstStyle/>
          <a:p>
            <a:fld id="{1A9A1472-DDE7-7947-8C8D-6885B171303D}" type="slidenum">
              <a:rPr lang="en-US" smtClean="0"/>
              <a:t>‹#›</a:t>
            </a:fld>
            <a:endParaRPr lang="en-US"/>
          </a:p>
        </p:txBody>
      </p:sp>
    </p:spTree>
    <p:extLst>
      <p:ext uri="{BB962C8B-B14F-4D97-AF65-F5344CB8AC3E}">
        <p14:creationId xmlns:p14="http://schemas.microsoft.com/office/powerpoint/2010/main" val="39300816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61E93-B878-F597-F694-040257DD7D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476494E-3448-D80B-3D64-C91E52B0BF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DBE50FE-6F04-77E5-2264-793030F7E5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C6B4484-634B-F337-ABCD-4DB9812BC479}"/>
              </a:ext>
            </a:extLst>
          </p:cNvPr>
          <p:cNvSpPr>
            <a:spLocks noGrp="1"/>
          </p:cNvSpPr>
          <p:nvPr>
            <p:ph type="dt" sz="half" idx="10"/>
          </p:nvPr>
        </p:nvSpPr>
        <p:spPr/>
        <p:txBody>
          <a:bodyPr/>
          <a:lstStyle/>
          <a:p>
            <a:fld id="{D0971635-2EB0-E541-9069-8CF6E6D63D89}" type="datetimeFigureOut">
              <a:rPr lang="en-US" smtClean="0"/>
              <a:t>8/11/25</a:t>
            </a:fld>
            <a:endParaRPr lang="en-US"/>
          </a:p>
        </p:txBody>
      </p:sp>
      <p:sp>
        <p:nvSpPr>
          <p:cNvPr id="6" name="Footer Placeholder 5">
            <a:extLst>
              <a:ext uri="{FF2B5EF4-FFF2-40B4-BE49-F238E27FC236}">
                <a16:creationId xmlns:a16="http://schemas.microsoft.com/office/drawing/2014/main" id="{06434B16-C3C5-13A7-A3FC-4173D37B01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4CE489-F740-4C14-53BB-832E5E2A2EA8}"/>
              </a:ext>
            </a:extLst>
          </p:cNvPr>
          <p:cNvSpPr>
            <a:spLocks noGrp="1"/>
          </p:cNvSpPr>
          <p:nvPr>
            <p:ph type="sldNum" sz="quarter" idx="12"/>
          </p:nvPr>
        </p:nvSpPr>
        <p:spPr/>
        <p:txBody>
          <a:bodyPr/>
          <a:lstStyle/>
          <a:p>
            <a:fld id="{1A9A1472-DDE7-7947-8C8D-6885B171303D}" type="slidenum">
              <a:rPr lang="en-US" smtClean="0"/>
              <a:t>‹#›</a:t>
            </a:fld>
            <a:endParaRPr lang="en-US"/>
          </a:p>
        </p:txBody>
      </p:sp>
    </p:spTree>
    <p:extLst>
      <p:ext uri="{BB962C8B-B14F-4D97-AF65-F5344CB8AC3E}">
        <p14:creationId xmlns:p14="http://schemas.microsoft.com/office/powerpoint/2010/main" val="32389406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60FE7C2-137F-F99F-3861-3D352831E2B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070CCCA-AE64-A540-F67E-B2455D5D9B2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21054B-46AF-47C1-2CE3-FB616E47A83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0971635-2EB0-E541-9069-8CF6E6D63D89}" type="datetimeFigureOut">
              <a:rPr lang="en-US" smtClean="0"/>
              <a:t>8/11/25</a:t>
            </a:fld>
            <a:endParaRPr lang="en-US"/>
          </a:p>
        </p:txBody>
      </p:sp>
      <p:sp>
        <p:nvSpPr>
          <p:cNvPr id="5" name="Footer Placeholder 4">
            <a:extLst>
              <a:ext uri="{FF2B5EF4-FFF2-40B4-BE49-F238E27FC236}">
                <a16:creationId xmlns:a16="http://schemas.microsoft.com/office/drawing/2014/main" id="{3C055089-EADB-8B45-2C63-24871BEDC95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90F22666-8326-C376-210F-9F556C62337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A9A1472-DDE7-7947-8C8D-6885B171303D}" type="slidenum">
              <a:rPr lang="en-US" smtClean="0"/>
              <a:t>‹#›</a:t>
            </a:fld>
            <a:endParaRPr lang="en-US"/>
          </a:p>
        </p:txBody>
      </p:sp>
    </p:spTree>
    <p:extLst>
      <p:ext uri="{BB962C8B-B14F-4D97-AF65-F5344CB8AC3E}">
        <p14:creationId xmlns:p14="http://schemas.microsoft.com/office/powerpoint/2010/main" val="29662042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a:t>
            </a:r>
            <a:r>
              <a:rPr lang="en-US"/>
              <a:t>to 10</a:t>
            </a:r>
            <a:br>
              <a:rPr lang="en-US" dirty="0"/>
            </a:br>
            <a:br>
              <a:rPr lang="en-US" dirty="0"/>
            </a:br>
            <a:r>
              <a:rPr lang="en-US"/>
              <a:t>Lesson 29</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Addition to 10  Lesson 29</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2025-08-11T12:46:20Z</dcterms:created>
  <dcterms:modified xsi:type="dcterms:W3CDTF">2025-08-11T12:47:23Z</dcterms:modified>
</cp:coreProperties>
</file>