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99"/>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EE84A-166E-26B7-67E9-FA3FD81F5E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AEEC68-5CAF-5651-376D-0376AFBD66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3FF41D-A2B2-10B7-2AAF-27A99F0793C2}"/>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ABBD1A0B-0E54-EA3D-6BAB-B4C09BDC92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5A4E2-BB93-CFE5-DB8B-D56B641085F1}"/>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770625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C77B1-AF3C-9425-D0AC-9A6F044BC4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536770D-040B-B7F8-1936-49A081C0F9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E5F684-3DBC-56C1-F5CC-8F1EDA42D388}"/>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070E07E0-1E27-1A5C-DBA8-63C35F81AD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53E71-CDE1-E1F3-B909-E4607BA3E644}"/>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4073082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493598-B5C6-F2DF-3637-CB544E3068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A39919-D3A9-2BE7-FFA9-8CE34F2D9C0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5C6E18-F1AC-ECBC-279E-EB87FA6E41A3}"/>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147C6302-A2E6-F6E8-D6CF-9B9C497EB7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6C13BB-C203-FE2A-8DBE-8FAC5C7224E6}"/>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4249371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B133D-03CA-212A-8F88-7E0A8FB1D7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661392-9973-E3D1-8C42-98C4E65D1D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374A28-D135-5295-DAE7-905F1FA845E2}"/>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8FB466CF-3325-47E1-B780-BB558D303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8C4787-8A47-29E8-50A5-AB8E30D3FA49}"/>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772332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FC12C-E572-075A-1DF4-CF036CCB65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6A3E1F-CFE7-2407-AD42-7FF0DA87193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D104D6-8BE2-92B7-AE75-D82812AE557B}"/>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584BDA71-6F0E-78BB-628D-6B72790101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703A17-4530-4896-5C44-1020983D9F12}"/>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151220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AD88F-37B6-5307-2325-D43EC2C9D2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644FFE-299F-4660-D1CE-4C4C79872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659FDE-BCEF-F74F-8D4E-531BFE412C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A75CE76-3C98-ED85-2EBF-E24511C82163}"/>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6" name="Footer Placeholder 5">
            <a:extLst>
              <a:ext uri="{FF2B5EF4-FFF2-40B4-BE49-F238E27FC236}">
                <a16:creationId xmlns:a16="http://schemas.microsoft.com/office/drawing/2014/main" id="{B284BFCE-5964-4277-CC94-B4FC14237E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2B6FC5-E521-C639-B210-414B970E699E}"/>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3035033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80AFC-8F4A-17CD-10C0-1BBEE74EC2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1F6DA1-9ADF-14A6-9D5B-F57B822C11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FE731F-4FEA-0CB9-29E5-7D9083E182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3F4179-C045-0C8E-EDA0-618F4C2088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1C8786-4A0A-B051-E2E5-998531FE22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6E49D16-A298-AA13-3FB2-2F428F0DCD4A}"/>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8" name="Footer Placeholder 7">
            <a:extLst>
              <a:ext uri="{FF2B5EF4-FFF2-40B4-BE49-F238E27FC236}">
                <a16:creationId xmlns:a16="http://schemas.microsoft.com/office/drawing/2014/main" id="{656D451B-2DE9-1A36-1ADE-C589428389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D1EF4E-4AA8-AC20-CBB7-1475EC9A32D8}"/>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958964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70860-B6EC-53C4-C7A7-DDE5EC7F6A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735461D-A9B1-377D-9E5C-035CB1D79F1F}"/>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4" name="Footer Placeholder 3">
            <a:extLst>
              <a:ext uri="{FF2B5EF4-FFF2-40B4-BE49-F238E27FC236}">
                <a16:creationId xmlns:a16="http://schemas.microsoft.com/office/drawing/2014/main" id="{1E5AA90A-38B3-7C86-F363-C31A459A7D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723399-3FF1-41D3-AE92-124FB18A6ED8}"/>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295206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6C8D26-0E65-7474-6AB3-FB7A98E0E6A9}"/>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3" name="Footer Placeholder 2">
            <a:extLst>
              <a:ext uri="{FF2B5EF4-FFF2-40B4-BE49-F238E27FC236}">
                <a16:creationId xmlns:a16="http://schemas.microsoft.com/office/drawing/2014/main" id="{13495B13-E2DC-D250-BFB3-174B79B4C0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6C3D37-5A65-A44B-51F7-11827E40482E}"/>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4185896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1C278-ED8F-9EA9-1EF3-22248059D7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01E8E0-7DF4-F2E4-3A90-11C200FF3C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633E87-7F77-2A9B-0FA1-AB90E4B745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87B192-0B7E-FC90-1569-80DA4085C466}"/>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6" name="Footer Placeholder 5">
            <a:extLst>
              <a:ext uri="{FF2B5EF4-FFF2-40B4-BE49-F238E27FC236}">
                <a16:creationId xmlns:a16="http://schemas.microsoft.com/office/drawing/2014/main" id="{84BEB7F5-2870-AB8E-6935-C0656CFC20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D1FA42-DD84-17D2-6833-770C467DABB5}"/>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359452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3B843-4039-D531-2539-9FC1DA1CE0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08FAE9-7FD5-5B4C-657C-A978D40D74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062C1D-6F24-51AF-1D3D-688F105A75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CD2FF9-17B2-025D-E624-68075DA0CD08}"/>
              </a:ext>
            </a:extLst>
          </p:cNvPr>
          <p:cNvSpPr>
            <a:spLocks noGrp="1"/>
          </p:cNvSpPr>
          <p:nvPr>
            <p:ph type="dt" sz="half" idx="10"/>
          </p:nvPr>
        </p:nvSpPr>
        <p:spPr/>
        <p:txBody>
          <a:bodyPr/>
          <a:lstStyle/>
          <a:p>
            <a:fld id="{204AA9B4-4719-684F-B7EE-5C0F95FBF1DC}" type="datetimeFigureOut">
              <a:rPr lang="en-US" smtClean="0"/>
              <a:t>8/11/25</a:t>
            </a:fld>
            <a:endParaRPr lang="en-US"/>
          </a:p>
        </p:txBody>
      </p:sp>
      <p:sp>
        <p:nvSpPr>
          <p:cNvPr id="6" name="Footer Placeholder 5">
            <a:extLst>
              <a:ext uri="{FF2B5EF4-FFF2-40B4-BE49-F238E27FC236}">
                <a16:creationId xmlns:a16="http://schemas.microsoft.com/office/drawing/2014/main" id="{B64807AA-D72E-DA9B-64AE-387362E9B7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3368D9-D10E-D9D0-7401-03F028A9B7A6}"/>
              </a:ext>
            </a:extLst>
          </p:cNvPr>
          <p:cNvSpPr>
            <a:spLocks noGrp="1"/>
          </p:cNvSpPr>
          <p:nvPr>
            <p:ph type="sldNum" sz="quarter" idx="12"/>
          </p:nvPr>
        </p:nvSpPr>
        <p:spPr/>
        <p:txBody>
          <a:bodyPr/>
          <a:lstStyle/>
          <a:p>
            <a:fld id="{40E11584-A4E0-EE4F-A16D-B9CD6B69B4C6}" type="slidenum">
              <a:rPr lang="en-US" smtClean="0"/>
              <a:t>‹#›</a:t>
            </a:fld>
            <a:endParaRPr lang="en-US"/>
          </a:p>
        </p:txBody>
      </p:sp>
    </p:spTree>
    <p:extLst>
      <p:ext uri="{BB962C8B-B14F-4D97-AF65-F5344CB8AC3E}">
        <p14:creationId xmlns:p14="http://schemas.microsoft.com/office/powerpoint/2010/main" val="2175697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403567-E254-6F63-8439-A046D4FA72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71C844-CC27-0EEF-D425-EFC5B7A9B0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2D6651-34DD-3369-60AB-8E0EA86F7E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4AA9B4-4719-684F-B7EE-5C0F95FBF1DC}" type="datetimeFigureOut">
              <a:rPr lang="en-US" smtClean="0"/>
              <a:t>8/11/25</a:t>
            </a:fld>
            <a:endParaRPr lang="en-US"/>
          </a:p>
        </p:txBody>
      </p:sp>
      <p:sp>
        <p:nvSpPr>
          <p:cNvPr id="5" name="Footer Placeholder 4">
            <a:extLst>
              <a:ext uri="{FF2B5EF4-FFF2-40B4-BE49-F238E27FC236}">
                <a16:creationId xmlns:a16="http://schemas.microsoft.com/office/drawing/2014/main" id="{DAC7EE7C-D4CA-8618-7F52-8655C7BE87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6BA3D8E-EDA8-8FF0-1148-E67928B0C1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0E11584-A4E0-EE4F-A16D-B9CD6B69B4C6}" type="slidenum">
              <a:rPr lang="en-US" smtClean="0"/>
              <a:t>‹#›</a:t>
            </a:fld>
            <a:endParaRPr lang="en-US"/>
          </a:p>
        </p:txBody>
      </p:sp>
    </p:spTree>
    <p:extLst>
      <p:ext uri="{BB962C8B-B14F-4D97-AF65-F5344CB8AC3E}">
        <p14:creationId xmlns:p14="http://schemas.microsoft.com/office/powerpoint/2010/main" val="1382913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730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629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99999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7966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52993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021211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79715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75240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08448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98332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52794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8929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39889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03733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93002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91478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9806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1547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3201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97836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24</vt:lpstr>
      <vt:lpstr>PowerPoint Presentation</vt:lpstr>
      <vt:lpstr>4 + 6 10 </vt:lpstr>
      <vt:lpstr>4 + 6  </vt:lpstr>
      <vt:lpstr>2 + 3 5 </vt:lpstr>
      <vt:lpstr>2 + 3  </vt:lpstr>
      <vt:lpstr>4 + 4 8 </vt:lpstr>
      <vt:lpstr>4 + 4  </vt:lpstr>
      <vt:lpstr>7 + 3 10 </vt:lpstr>
      <vt:lpstr>7 + 3  </vt:lpstr>
      <vt:lpstr>2 + 3  </vt:lpstr>
      <vt:lpstr>4 + 4  </vt:lpstr>
      <vt:lpstr>7 + 3  </vt:lpstr>
      <vt:lpstr>4 + 6  </vt:lpstr>
      <vt:lpstr>4 + 4  </vt:lpstr>
      <vt:lpstr>7 + 3  </vt:lpstr>
      <vt:lpstr>4 + 6  </vt:lpstr>
      <vt:lpstr>2 + 3  </vt:lpstr>
      <vt:lpstr>7 + 3  </vt:lpstr>
      <vt:lpstr>4 + 6  </vt:lpstr>
      <vt:lpstr>2 + 3  </vt:lpstr>
      <vt:lpstr>4 + 4  </vt:lpstr>
      <vt:lpstr>2 + 3  </vt:lpstr>
      <vt:lpstr>4 + 4  </vt:lpstr>
      <vt:lpstr>4 + 6  </vt:lpstr>
      <vt:lpstr>7 + 3  </vt:lpstr>
      <vt:lpstr>4 + 6  </vt:lpstr>
      <vt:lpstr>2 + 3  </vt:lpstr>
      <vt:lpstr>7 + 3  </vt:lpstr>
      <vt:lpstr>4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2025-08-11T12:36:09Z</dcterms:created>
  <dcterms:modified xsi:type="dcterms:W3CDTF">2025-08-11T12:38:13Z</dcterms:modified>
</cp:coreProperties>
</file>