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261" r:id="rId4"/>
    <p:sldId id="262" r:id="rId5"/>
    <p:sldId id="264" r:id="rId6"/>
    <p:sldId id="263" r:id="rId7"/>
    <p:sldId id="265" r:id="rId8"/>
    <p:sldId id="266" r:id="rId9"/>
    <p:sldId id="309" r:id="rId10"/>
    <p:sldId id="310"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946"/>
    <p:restoredTop sz="91429"/>
  </p:normalViewPr>
  <p:slideViewPr>
    <p:cSldViewPr snapToGrid="0">
      <p:cViewPr varScale="1">
        <p:scale>
          <a:sx n="41" d="100"/>
          <a:sy n="41" d="100"/>
        </p:scale>
        <p:origin x="92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B976DB-15EB-1DF2-9AC7-6A05F7BD793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C4DF987-73C5-3DD4-2FA4-D79AE9C2C31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7E6F887-A4AA-E7C1-AA98-AFB1D5E5B5B6}"/>
              </a:ext>
            </a:extLst>
          </p:cNvPr>
          <p:cNvSpPr>
            <a:spLocks noGrp="1"/>
          </p:cNvSpPr>
          <p:nvPr>
            <p:ph type="dt" sz="half" idx="10"/>
          </p:nvPr>
        </p:nvSpPr>
        <p:spPr/>
        <p:txBody>
          <a:bodyPr/>
          <a:lstStyle/>
          <a:p>
            <a:fld id="{185D44AC-FDAD-AF4F-9152-60C01DBAE399}" type="datetimeFigureOut">
              <a:rPr lang="en-US" smtClean="0"/>
              <a:t>8/11/25</a:t>
            </a:fld>
            <a:endParaRPr lang="en-US"/>
          </a:p>
        </p:txBody>
      </p:sp>
      <p:sp>
        <p:nvSpPr>
          <p:cNvPr id="5" name="Footer Placeholder 4">
            <a:extLst>
              <a:ext uri="{FF2B5EF4-FFF2-40B4-BE49-F238E27FC236}">
                <a16:creationId xmlns:a16="http://schemas.microsoft.com/office/drawing/2014/main" id="{DE7F5EAD-BF59-18E1-16D6-A4CEA69C16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03A336-B00C-334B-0D91-19A09F3B4B83}"/>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22613878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3891D-9639-957C-A006-BA6A5539534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5DD56D7-A676-1F42-6E3B-D63520B3BFD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775254-4DBF-8125-063C-018B96CF6219}"/>
              </a:ext>
            </a:extLst>
          </p:cNvPr>
          <p:cNvSpPr>
            <a:spLocks noGrp="1"/>
          </p:cNvSpPr>
          <p:nvPr>
            <p:ph type="dt" sz="half" idx="10"/>
          </p:nvPr>
        </p:nvSpPr>
        <p:spPr/>
        <p:txBody>
          <a:bodyPr/>
          <a:lstStyle/>
          <a:p>
            <a:fld id="{185D44AC-FDAD-AF4F-9152-60C01DBAE399}" type="datetimeFigureOut">
              <a:rPr lang="en-US" smtClean="0"/>
              <a:t>8/11/25</a:t>
            </a:fld>
            <a:endParaRPr lang="en-US"/>
          </a:p>
        </p:txBody>
      </p:sp>
      <p:sp>
        <p:nvSpPr>
          <p:cNvPr id="5" name="Footer Placeholder 4">
            <a:extLst>
              <a:ext uri="{FF2B5EF4-FFF2-40B4-BE49-F238E27FC236}">
                <a16:creationId xmlns:a16="http://schemas.microsoft.com/office/drawing/2014/main" id="{C56D71AA-C256-98AF-01C8-0FD332B88A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19CFA4-3CB0-24F8-D735-A4E86CB02BB8}"/>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33333672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A106B4A-587C-E97F-40F2-857692004F1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83A2D16-CEC2-7FBC-229E-1C0C13EF0EE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C0123F-617B-21D3-9B2E-0B19E4B9507C}"/>
              </a:ext>
            </a:extLst>
          </p:cNvPr>
          <p:cNvSpPr>
            <a:spLocks noGrp="1"/>
          </p:cNvSpPr>
          <p:nvPr>
            <p:ph type="dt" sz="half" idx="10"/>
          </p:nvPr>
        </p:nvSpPr>
        <p:spPr/>
        <p:txBody>
          <a:bodyPr/>
          <a:lstStyle/>
          <a:p>
            <a:fld id="{185D44AC-FDAD-AF4F-9152-60C01DBAE399}" type="datetimeFigureOut">
              <a:rPr lang="en-US" smtClean="0"/>
              <a:t>8/11/25</a:t>
            </a:fld>
            <a:endParaRPr lang="en-US"/>
          </a:p>
        </p:txBody>
      </p:sp>
      <p:sp>
        <p:nvSpPr>
          <p:cNvPr id="5" name="Footer Placeholder 4">
            <a:extLst>
              <a:ext uri="{FF2B5EF4-FFF2-40B4-BE49-F238E27FC236}">
                <a16:creationId xmlns:a16="http://schemas.microsoft.com/office/drawing/2014/main" id="{EE35C58C-268E-3E41-E09A-28E533354C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66E3FB-98FC-C3BD-45A1-DA6D583011D7}"/>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38754131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69D61-A4A8-A735-6B49-19336A7F6F5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125BA49-538F-6370-9931-3B1BFFF2201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8A2671-C60A-BCA6-E9E1-3FBF2F375AE5}"/>
              </a:ext>
            </a:extLst>
          </p:cNvPr>
          <p:cNvSpPr>
            <a:spLocks noGrp="1"/>
          </p:cNvSpPr>
          <p:nvPr>
            <p:ph type="dt" sz="half" idx="10"/>
          </p:nvPr>
        </p:nvSpPr>
        <p:spPr/>
        <p:txBody>
          <a:bodyPr/>
          <a:lstStyle/>
          <a:p>
            <a:fld id="{185D44AC-FDAD-AF4F-9152-60C01DBAE399}" type="datetimeFigureOut">
              <a:rPr lang="en-US" smtClean="0"/>
              <a:t>8/11/25</a:t>
            </a:fld>
            <a:endParaRPr lang="en-US"/>
          </a:p>
        </p:txBody>
      </p:sp>
      <p:sp>
        <p:nvSpPr>
          <p:cNvPr id="5" name="Footer Placeholder 4">
            <a:extLst>
              <a:ext uri="{FF2B5EF4-FFF2-40B4-BE49-F238E27FC236}">
                <a16:creationId xmlns:a16="http://schemas.microsoft.com/office/drawing/2014/main" id="{86FFFA08-723B-7FE7-31F1-56D27FBEB0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24FC4A-97A8-244D-6820-EA03077B070A}"/>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3278896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9D64FE-09CA-356A-97E8-90F562B40CF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6D21936-F1B6-7B7F-62A5-25527747F5B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65B8B8B-3202-A9CF-E07E-C619AD375DF8}"/>
              </a:ext>
            </a:extLst>
          </p:cNvPr>
          <p:cNvSpPr>
            <a:spLocks noGrp="1"/>
          </p:cNvSpPr>
          <p:nvPr>
            <p:ph type="dt" sz="half" idx="10"/>
          </p:nvPr>
        </p:nvSpPr>
        <p:spPr/>
        <p:txBody>
          <a:bodyPr/>
          <a:lstStyle/>
          <a:p>
            <a:fld id="{185D44AC-FDAD-AF4F-9152-60C01DBAE399}" type="datetimeFigureOut">
              <a:rPr lang="en-US" smtClean="0"/>
              <a:t>8/11/25</a:t>
            </a:fld>
            <a:endParaRPr lang="en-US"/>
          </a:p>
        </p:txBody>
      </p:sp>
      <p:sp>
        <p:nvSpPr>
          <p:cNvPr id="5" name="Footer Placeholder 4">
            <a:extLst>
              <a:ext uri="{FF2B5EF4-FFF2-40B4-BE49-F238E27FC236}">
                <a16:creationId xmlns:a16="http://schemas.microsoft.com/office/drawing/2014/main" id="{3E4FDAE5-E900-18BD-B07C-08C7B99B98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5DA3A1-1A89-EC42-D89F-DADC2D8C83AB}"/>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248731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647B33-D9BD-680E-1B80-81E2801DEF3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22893C3-A567-D01F-D754-FCC8F299E9A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A47557D-8B67-7D7B-EFB9-C7060D259A1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4A49D88-4BA7-6633-BE45-C19F2C405D55}"/>
              </a:ext>
            </a:extLst>
          </p:cNvPr>
          <p:cNvSpPr>
            <a:spLocks noGrp="1"/>
          </p:cNvSpPr>
          <p:nvPr>
            <p:ph type="dt" sz="half" idx="10"/>
          </p:nvPr>
        </p:nvSpPr>
        <p:spPr/>
        <p:txBody>
          <a:bodyPr/>
          <a:lstStyle/>
          <a:p>
            <a:fld id="{185D44AC-FDAD-AF4F-9152-60C01DBAE399}" type="datetimeFigureOut">
              <a:rPr lang="en-US" smtClean="0"/>
              <a:t>8/11/25</a:t>
            </a:fld>
            <a:endParaRPr lang="en-US"/>
          </a:p>
        </p:txBody>
      </p:sp>
      <p:sp>
        <p:nvSpPr>
          <p:cNvPr id="6" name="Footer Placeholder 5">
            <a:extLst>
              <a:ext uri="{FF2B5EF4-FFF2-40B4-BE49-F238E27FC236}">
                <a16:creationId xmlns:a16="http://schemas.microsoft.com/office/drawing/2014/main" id="{ACCB8AFF-2CE0-9FB2-CD0E-8AB9944F1D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07F9E0-3B77-0DF2-6EC2-4779295B4372}"/>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1587556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B6FC5-8651-7059-A61D-69F51D5571E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1DE5B43-2AB0-D11D-C97E-9717833A495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E3CDBA8-5303-BF10-72BA-F12FEDC237E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336AF57-E11A-4825-CFF1-D3F5943732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CD26688-CBB7-2C0C-B653-FD7931E1AB5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E25BD53-DCD9-0759-39A9-02F105433956}"/>
              </a:ext>
            </a:extLst>
          </p:cNvPr>
          <p:cNvSpPr>
            <a:spLocks noGrp="1"/>
          </p:cNvSpPr>
          <p:nvPr>
            <p:ph type="dt" sz="half" idx="10"/>
          </p:nvPr>
        </p:nvSpPr>
        <p:spPr/>
        <p:txBody>
          <a:bodyPr/>
          <a:lstStyle/>
          <a:p>
            <a:fld id="{185D44AC-FDAD-AF4F-9152-60C01DBAE399}" type="datetimeFigureOut">
              <a:rPr lang="en-US" smtClean="0"/>
              <a:t>8/11/25</a:t>
            </a:fld>
            <a:endParaRPr lang="en-US"/>
          </a:p>
        </p:txBody>
      </p:sp>
      <p:sp>
        <p:nvSpPr>
          <p:cNvPr id="8" name="Footer Placeholder 7">
            <a:extLst>
              <a:ext uri="{FF2B5EF4-FFF2-40B4-BE49-F238E27FC236}">
                <a16:creationId xmlns:a16="http://schemas.microsoft.com/office/drawing/2014/main" id="{A1D69B64-94E2-BB41-62F9-2ABE49E97DA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7F18CFE-A39E-2AEA-4340-819C45D4BA07}"/>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3178646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958152-62C5-F6DC-8A7B-A757EF6DE57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47973C8-5E99-F582-1ED5-AC539D7FBAE6}"/>
              </a:ext>
            </a:extLst>
          </p:cNvPr>
          <p:cNvSpPr>
            <a:spLocks noGrp="1"/>
          </p:cNvSpPr>
          <p:nvPr>
            <p:ph type="dt" sz="half" idx="10"/>
          </p:nvPr>
        </p:nvSpPr>
        <p:spPr/>
        <p:txBody>
          <a:bodyPr/>
          <a:lstStyle/>
          <a:p>
            <a:fld id="{185D44AC-FDAD-AF4F-9152-60C01DBAE399}" type="datetimeFigureOut">
              <a:rPr lang="en-US" smtClean="0"/>
              <a:t>8/11/25</a:t>
            </a:fld>
            <a:endParaRPr lang="en-US"/>
          </a:p>
        </p:txBody>
      </p:sp>
      <p:sp>
        <p:nvSpPr>
          <p:cNvPr id="4" name="Footer Placeholder 3">
            <a:extLst>
              <a:ext uri="{FF2B5EF4-FFF2-40B4-BE49-F238E27FC236}">
                <a16:creationId xmlns:a16="http://schemas.microsoft.com/office/drawing/2014/main" id="{A7E456F2-AC37-9313-DA3D-94D6CFC3A6F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D796BBF-8DCF-4F7A-DA96-0FF3240A8FB1}"/>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20134383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5169BF-90EF-A891-1A9E-8EE3B5CFEF25}"/>
              </a:ext>
            </a:extLst>
          </p:cNvPr>
          <p:cNvSpPr>
            <a:spLocks noGrp="1"/>
          </p:cNvSpPr>
          <p:nvPr>
            <p:ph type="dt" sz="half" idx="10"/>
          </p:nvPr>
        </p:nvSpPr>
        <p:spPr/>
        <p:txBody>
          <a:bodyPr/>
          <a:lstStyle/>
          <a:p>
            <a:fld id="{185D44AC-FDAD-AF4F-9152-60C01DBAE399}" type="datetimeFigureOut">
              <a:rPr lang="en-US" smtClean="0"/>
              <a:t>8/11/25</a:t>
            </a:fld>
            <a:endParaRPr lang="en-US"/>
          </a:p>
        </p:txBody>
      </p:sp>
      <p:sp>
        <p:nvSpPr>
          <p:cNvPr id="3" name="Footer Placeholder 2">
            <a:extLst>
              <a:ext uri="{FF2B5EF4-FFF2-40B4-BE49-F238E27FC236}">
                <a16:creationId xmlns:a16="http://schemas.microsoft.com/office/drawing/2014/main" id="{B3119C31-A1A3-6659-3E75-64DD7076672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566797D-F8A0-2686-2D92-171AEF05A0EE}"/>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28882348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5BD9B6-3C4D-8513-F41D-8A55A71E40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686E387-7C21-E5FF-FD1C-A149E1C9572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BFA27C8-5580-F5A7-01E1-B16BC535F6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0E86FF0-497C-C0DF-3331-F9B31AEE78F2}"/>
              </a:ext>
            </a:extLst>
          </p:cNvPr>
          <p:cNvSpPr>
            <a:spLocks noGrp="1"/>
          </p:cNvSpPr>
          <p:nvPr>
            <p:ph type="dt" sz="half" idx="10"/>
          </p:nvPr>
        </p:nvSpPr>
        <p:spPr/>
        <p:txBody>
          <a:bodyPr/>
          <a:lstStyle/>
          <a:p>
            <a:fld id="{185D44AC-FDAD-AF4F-9152-60C01DBAE399}" type="datetimeFigureOut">
              <a:rPr lang="en-US" smtClean="0"/>
              <a:t>8/11/25</a:t>
            </a:fld>
            <a:endParaRPr lang="en-US"/>
          </a:p>
        </p:txBody>
      </p:sp>
      <p:sp>
        <p:nvSpPr>
          <p:cNvPr id="6" name="Footer Placeholder 5">
            <a:extLst>
              <a:ext uri="{FF2B5EF4-FFF2-40B4-BE49-F238E27FC236}">
                <a16:creationId xmlns:a16="http://schemas.microsoft.com/office/drawing/2014/main" id="{1E53E7C4-14FF-80B6-3120-E509C9091A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B416B31-BD61-F36F-4894-952F0042062D}"/>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2112029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CDFAFC-1550-C2B4-81EA-486900A3EBF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A7C4593-9591-BBA3-64EF-26318983070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4E0D474-5AD9-0F1C-074D-D2A15C0BF70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AC26F16-CCD4-978B-48B4-6080501A45E1}"/>
              </a:ext>
            </a:extLst>
          </p:cNvPr>
          <p:cNvSpPr>
            <a:spLocks noGrp="1"/>
          </p:cNvSpPr>
          <p:nvPr>
            <p:ph type="dt" sz="half" idx="10"/>
          </p:nvPr>
        </p:nvSpPr>
        <p:spPr/>
        <p:txBody>
          <a:bodyPr/>
          <a:lstStyle/>
          <a:p>
            <a:fld id="{185D44AC-FDAD-AF4F-9152-60C01DBAE399}" type="datetimeFigureOut">
              <a:rPr lang="en-US" smtClean="0"/>
              <a:t>8/11/25</a:t>
            </a:fld>
            <a:endParaRPr lang="en-US"/>
          </a:p>
        </p:txBody>
      </p:sp>
      <p:sp>
        <p:nvSpPr>
          <p:cNvPr id="6" name="Footer Placeholder 5">
            <a:extLst>
              <a:ext uri="{FF2B5EF4-FFF2-40B4-BE49-F238E27FC236}">
                <a16:creationId xmlns:a16="http://schemas.microsoft.com/office/drawing/2014/main" id="{08CEB95D-5E07-3A6B-68F9-473D9D31B05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9790E43-63A6-2734-CFCF-BFC051E5F224}"/>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33230923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CB592D-02F0-9F6B-8855-26C24BA9F7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DFCA2C3-2D33-920C-BA7C-6EDB0466DB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1B8E2F-B423-4905-E20C-D4FA9DF9154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85D44AC-FDAD-AF4F-9152-60C01DBAE399}" type="datetimeFigureOut">
              <a:rPr lang="en-US" smtClean="0"/>
              <a:t>8/11/25</a:t>
            </a:fld>
            <a:endParaRPr lang="en-US"/>
          </a:p>
        </p:txBody>
      </p:sp>
      <p:sp>
        <p:nvSpPr>
          <p:cNvPr id="5" name="Footer Placeholder 4">
            <a:extLst>
              <a:ext uri="{FF2B5EF4-FFF2-40B4-BE49-F238E27FC236}">
                <a16:creationId xmlns:a16="http://schemas.microsoft.com/office/drawing/2014/main" id="{53DB8734-D583-BD10-F3EC-0F633B8935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3CCC29D3-6BD3-0FD4-8FD4-D4E96FBF92D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D92ABD3-8005-3F4D-A797-B7D4FA68C224}" type="slidenum">
              <a:rPr lang="en-US" smtClean="0"/>
              <a:t>‹#›</a:t>
            </a:fld>
            <a:endParaRPr lang="en-US"/>
          </a:p>
        </p:txBody>
      </p:sp>
    </p:spTree>
    <p:extLst>
      <p:ext uri="{BB962C8B-B14F-4D97-AF65-F5344CB8AC3E}">
        <p14:creationId xmlns:p14="http://schemas.microsoft.com/office/powerpoint/2010/main" val="22685189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10</a:t>
            </a:r>
            <a:br>
              <a:rPr lang="en-US" dirty="0"/>
            </a:br>
            <a:br>
              <a:rPr lang="en-US" dirty="0"/>
            </a:br>
            <a:r>
              <a:rPr lang="en-US" dirty="0"/>
              <a:t>Lesson 18</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8490431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56049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451869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90AF8666-8918-2677-AED8-7D3BC4A5A9E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485714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525833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558821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90AF8666-8918-2677-AED8-7D3BC4A5A9E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888894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632960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711789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90AF8666-8918-2677-AED8-7D3BC4A5A9E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1995022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6191756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029772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401621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7234370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90AF8666-8918-2677-AED8-7D3BC4A5A9E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3941586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9997874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90AF8666-8918-2677-AED8-7D3BC4A5A9E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474047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1322978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192731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1" name="Audio 10">
            <a:extLst>
              <a:ext uri="{FF2B5EF4-FFF2-40B4-BE49-F238E27FC236}">
                <a16:creationId xmlns:a16="http://schemas.microsoft.com/office/drawing/2014/main" id="{3CCA90A0-99D1-7EAB-5E5B-9540479F8CC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091925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90AF8666-8918-2677-AED8-7D3BC4A5A9E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11" name="Audio 10">
            <a:extLst>
              <a:ext uri="{FF2B5EF4-FFF2-40B4-BE49-F238E27FC236}">
                <a16:creationId xmlns:a16="http://schemas.microsoft.com/office/drawing/2014/main" id="{725E0E90-DBDA-B424-5295-9B7ECB4EAE6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36DB208-0364-E938-D825-29280A41D0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1" name="Audio 10">
            <a:extLst>
              <a:ext uri="{FF2B5EF4-FFF2-40B4-BE49-F238E27FC236}">
                <a16:creationId xmlns:a16="http://schemas.microsoft.com/office/drawing/2014/main" id="{9175E377-4B68-0456-5770-36C41F8139DD}"/>
              </a:ext>
            </a:extLst>
          </p:cNvPr>
          <p:cNvPicPr>
            <a:picLocks noChangeAspect="1"/>
          </p:cNvPicPr>
          <p:nvPr>
            <a:audioFile r:link="rId1"/>
            <p:extLst>
              <p:ext uri="{DAA4B4D4-6D71-4841-9C94-3DE7FCFB9230}">
                <p14:media xmlns:p14="http://schemas.microsoft.com/office/powerpoint/2010/main" r:embed="rId2">
                  <p14:trim end="268.39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2" name="Audio 11">
            <a:extLst>
              <a:ext uri="{FF2B5EF4-FFF2-40B4-BE49-F238E27FC236}">
                <a16:creationId xmlns:a16="http://schemas.microsoft.com/office/drawing/2014/main" id="{55C090D3-B010-FB76-69A1-62C9A570B4B6}"/>
              </a:ext>
            </a:extLst>
          </p:cNvPr>
          <p:cNvPicPr>
            <a:picLocks noChangeAspect="1"/>
          </p:cNvPicPr>
          <p:nvPr>
            <a:audioFile r:link="rId1"/>
            <p:extLst>
              <p:ext uri="{DAA4B4D4-6D71-4841-9C94-3DE7FCFB9230}">
                <p14:media xmlns:p14="http://schemas.microsoft.com/office/powerpoint/2010/main" r:embed="rId2">
                  <p14:trim end="412.319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10  Lesson 18</vt:lpstr>
      <vt:lpstr>PowerPoint Presentation</vt:lpstr>
      <vt:lpstr>6 + 2 8 </vt:lpstr>
      <vt:lpstr>6 + 2  </vt:lpstr>
      <vt:lpstr>4 + 6 10 </vt:lpstr>
      <vt:lpstr>4 + 6  </vt:lpstr>
      <vt:lpstr>2 + 3 5 </vt:lpstr>
      <vt:lpstr>2 + 3  </vt:lpstr>
      <vt:lpstr>4 + 4 8 </vt:lpstr>
      <vt:lpstr>4 + 4  </vt:lpstr>
      <vt:lpstr>4 + 6  </vt:lpstr>
      <vt:lpstr>2 + 3  </vt:lpstr>
      <vt:lpstr>4 + 4  </vt:lpstr>
      <vt:lpstr>6 + 2  </vt:lpstr>
      <vt:lpstr>2 + 3  </vt:lpstr>
      <vt:lpstr>4 + 4  </vt:lpstr>
      <vt:lpstr>6 + 2  </vt:lpstr>
      <vt:lpstr>4 + 6  </vt:lpstr>
      <vt:lpstr>4 + 4  </vt:lpstr>
      <vt:lpstr>6 + 2  </vt:lpstr>
      <vt:lpstr>4 + 6  </vt:lpstr>
      <vt:lpstr>2 + 3  </vt:lpstr>
      <vt:lpstr>4 + 6  </vt:lpstr>
      <vt:lpstr>2 + 3  </vt:lpstr>
      <vt:lpstr>6 + 2  </vt:lpstr>
      <vt:lpstr>4 + 4  </vt:lpstr>
      <vt:lpstr>6 + 2  </vt:lpstr>
      <vt:lpstr>4 + 6  </vt:lpstr>
      <vt:lpstr>4 + 4  </vt:lpstr>
      <vt:lpstr>2 + 3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2025-08-11T12:18:29Z</dcterms:created>
  <dcterms:modified xsi:type="dcterms:W3CDTF">2025-08-11T12:22:45Z</dcterms:modified>
</cp:coreProperties>
</file>