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4" r:id="rId4"/>
    <p:sldId id="263" r:id="rId5"/>
    <p:sldId id="265" r:id="rId6"/>
    <p:sldId id="266" r:id="rId7"/>
    <p:sldId id="309" r:id="rId8"/>
    <p:sldId id="310"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537"/>
    <p:restoredTop sz="91429"/>
  </p:normalViewPr>
  <p:slideViewPr>
    <p:cSldViewPr snapToGrid="0">
      <p:cViewPr varScale="1">
        <p:scale>
          <a:sx n="41" d="100"/>
          <a:sy n="41"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D0656-6DBE-54C3-3676-056441853F3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E4965D-7336-A014-93B5-46EA71FA86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927CE6-8D4B-DDB6-012C-8974D4D13767}"/>
              </a:ext>
            </a:extLst>
          </p:cNvPr>
          <p:cNvSpPr>
            <a:spLocks noGrp="1"/>
          </p:cNvSpPr>
          <p:nvPr>
            <p:ph type="dt" sz="half" idx="10"/>
          </p:nvPr>
        </p:nvSpPr>
        <p:spPr/>
        <p:txBody>
          <a:bodyPr/>
          <a:lstStyle/>
          <a:p>
            <a:fld id="{A5D5143F-8C0F-B744-8CF5-BD75750C3D8C}" type="datetimeFigureOut">
              <a:rPr lang="en-US" smtClean="0"/>
              <a:t>8/11/25</a:t>
            </a:fld>
            <a:endParaRPr lang="en-US"/>
          </a:p>
        </p:txBody>
      </p:sp>
      <p:sp>
        <p:nvSpPr>
          <p:cNvPr id="5" name="Footer Placeholder 4">
            <a:extLst>
              <a:ext uri="{FF2B5EF4-FFF2-40B4-BE49-F238E27FC236}">
                <a16:creationId xmlns:a16="http://schemas.microsoft.com/office/drawing/2014/main" id="{098C66C7-DBB1-12AC-3A53-6E03EF6C91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5C1062-CDCB-FB75-04A3-A1FD2B255414}"/>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228099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1CA2F-7135-E18B-1003-574686A9CEA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82BA84-072B-56CB-A187-84EFA277FF9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916126-13BA-9656-99D0-6A1E7F76EB76}"/>
              </a:ext>
            </a:extLst>
          </p:cNvPr>
          <p:cNvSpPr>
            <a:spLocks noGrp="1"/>
          </p:cNvSpPr>
          <p:nvPr>
            <p:ph type="dt" sz="half" idx="10"/>
          </p:nvPr>
        </p:nvSpPr>
        <p:spPr/>
        <p:txBody>
          <a:bodyPr/>
          <a:lstStyle/>
          <a:p>
            <a:fld id="{A5D5143F-8C0F-B744-8CF5-BD75750C3D8C}" type="datetimeFigureOut">
              <a:rPr lang="en-US" smtClean="0"/>
              <a:t>8/11/25</a:t>
            </a:fld>
            <a:endParaRPr lang="en-US"/>
          </a:p>
        </p:txBody>
      </p:sp>
      <p:sp>
        <p:nvSpPr>
          <p:cNvPr id="5" name="Footer Placeholder 4">
            <a:extLst>
              <a:ext uri="{FF2B5EF4-FFF2-40B4-BE49-F238E27FC236}">
                <a16:creationId xmlns:a16="http://schemas.microsoft.com/office/drawing/2014/main" id="{AB99AF6D-C593-EE26-BFAC-D27320DA1A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8915F4-2C53-EA70-8908-154D9F3D7181}"/>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820845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079EE8-4859-F6EC-0A08-EE9B79BB68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A6CA330-1E69-AFF8-D2AA-3283EB36AA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F362A5-E19F-F921-592C-12CE933097C0}"/>
              </a:ext>
            </a:extLst>
          </p:cNvPr>
          <p:cNvSpPr>
            <a:spLocks noGrp="1"/>
          </p:cNvSpPr>
          <p:nvPr>
            <p:ph type="dt" sz="half" idx="10"/>
          </p:nvPr>
        </p:nvSpPr>
        <p:spPr/>
        <p:txBody>
          <a:bodyPr/>
          <a:lstStyle/>
          <a:p>
            <a:fld id="{A5D5143F-8C0F-B744-8CF5-BD75750C3D8C}" type="datetimeFigureOut">
              <a:rPr lang="en-US" smtClean="0"/>
              <a:t>8/11/25</a:t>
            </a:fld>
            <a:endParaRPr lang="en-US"/>
          </a:p>
        </p:txBody>
      </p:sp>
      <p:sp>
        <p:nvSpPr>
          <p:cNvPr id="5" name="Footer Placeholder 4">
            <a:extLst>
              <a:ext uri="{FF2B5EF4-FFF2-40B4-BE49-F238E27FC236}">
                <a16:creationId xmlns:a16="http://schemas.microsoft.com/office/drawing/2014/main" id="{14ACA201-8FC3-502C-7368-9EBFEC22D7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FC6759-4C7C-6F0D-F914-E3D95C6B9A6D}"/>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788279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87C8A-87A6-D6BA-37C6-09BB7B459C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F2408A-DF87-113A-0C9C-664A6DD941B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FCF7D5-E7C9-0007-FB6A-BFACE1F1E5F9}"/>
              </a:ext>
            </a:extLst>
          </p:cNvPr>
          <p:cNvSpPr>
            <a:spLocks noGrp="1"/>
          </p:cNvSpPr>
          <p:nvPr>
            <p:ph type="dt" sz="half" idx="10"/>
          </p:nvPr>
        </p:nvSpPr>
        <p:spPr/>
        <p:txBody>
          <a:bodyPr/>
          <a:lstStyle/>
          <a:p>
            <a:fld id="{A5D5143F-8C0F-B744-8CF5-BD75750C3D8C}" type="datetimeFigureOut">
              <a:rPr lang="en-US" smtClean="0"/>
              <a:t>8/11/25</a:t>
            </a:fld>
            <a:endParaRPr lang="en-US"/>
          </a:p>
        </p:txBody>
      </p:sp>
      <p:sp>
        <p:nvSpPr>
          <p:cNvPr id="5" name="Footer Placeholder 4">
            <a:extLst>
              <a:ext uri="{FF2B5EF4-FFF2-40B4-BE49-F238E27FC236}">
                <a16:creationId xmlns:a16="http://schemas.microsoft.com/office/drawing/2014/main" id="{1AB6FB14-6195-81B5-A5B7-BD8A3A029C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1AD289-3C9E-48BD-0F6A-268AB6328442}"/>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291949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1FCBD-40C1-E1F1-95D8-832E88594B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89E406A-F795-760F-E3C6-BB8596F898C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CF5BE9A-F7C8-5B2F-E850-16E000CA75EE}"/>
              </a:ext>
            </a:extLst>
          </p:cNvPr>
          <p:cNvSpPr>
            <a:spLocks noGrp="1"/>
          </p:cNvSpPr>
          <p:nvPr>
            <p:ph type="dt" sz="half" idx="10"/>
          </p:nvPr>
        </p:nvSpPr>
        <p:spPr/>
        <p:txBody>
          <a:bodyPr/>
          <a:lstStyle/>
          <a:p>
            <a:fld id="{A5D5143F-8C0F-B744-8CF5-BD75750C3D8C}" type="datetimeFigureOut">
              <a:rPr lang="en-US" smtClean="0"/>
              <a:t>8/11/25</a:t>
            </a:fld>
            <a:endParaRPr lang="en-US"/>
          </a:p>
        </p:txBody>
      </p:sp>
      <p:sp>
        <p:nvSpPr>
          <p:cNvPr id="5" name="Footer Placeholder 4">
            <a:extLst>
              <a:ext uri="{FF2B5EF4-FFF2-40B4-BE49-F238E27FC236}">
                <a16:creationId xmlns:a16="http://schemas.microsoft.com/office/drawing/2014/main" id="{FC862E54-FECE-8D1D-60DF-70115E177A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FF6EEE-793E-CB7B-235D-887BDFF3FE09}"/>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003950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BA8C2-775B-AD3F-2B76-FA49C6D9D3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0FC61D-D2FF-4BF6-4636-871160AC41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20F9774-2799-1671-5CCE-5441FFA372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8305494-392B-0C02-55A0-8BE9B3AE5330}"/>
              </a:ext>
            </a:extLst>
          </p:cNvPr>
          <p:cNvSpPr>
            <a:spLocks noGrp="1"/>
          </p:cNvSpPr>
          <p:nvPr>
            <p:ph type="dt" sz="half" idx="10"/>
          </p:nvPr>
        </p:nvSpPr>
        <p:spPr/>
        <p:txBody>
          <a:bodyPr/>
          <a:lstStyle/>
          <a:p>
            <a:fld id="{A5D5143F-8C0F-B744-8CF5-BD75750C3D8C}" type="datetimeFigureOut">
              <a:rPr lang="en-US" smtClean="0"/>
              <a:t>8/11/25</a:t>
            </a:fld>
            <a:endParaRPr lang="en-US"/>
          </a:p>
        </p:txBody>
      </p:sp>
      <p:sp>
        <p:nvSpPr>
          <p:cNvPr id="6" name="Footer Placeholder 5">
            <a:extLst>
              <a:ext uri="{FF2B5EF4-FFF2-40B4-BE49-F238E27FC236}">
                <a16:creationId xmlns:a16="http://schemas.microsoft.com/office/drawing/2014/main" id="{72DB914D-EAF6-AF14-8879-AAA82332AD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F5C22B-1CB7-FD42-3608-808DF65AFB4D}"/>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1597996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842BE-78F4-C33C-B256-D2E069C6B87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E1BC19-0400-14D6-A636-2456AA696C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F91E68F-DB1D-DEA1-CEF1-148DEA131DD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5F2BE7-579D-8673-6C0E-5A738049DE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AE9581-7298-FC5F-78B2-31F466B5999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820DDC1-A4A0-923B-4DF7-DCA32DD34785}"/>
              </a:ext>
            </a:extLst>
          </p:cNvPr>
          <p:cNvSpPr>
            <a:spLocks noGrp="1"/>
          </p:cNvSpPr>
          <p:nvPr>
            <p:ph type="dt" sz="half" idx="10"/>
          </p:nvPr>
        </p:nvSpPr>
        <p:spPr/>
        <p:txBody>
          <a:bodyPr/>
          <a:lstStyle/>
          <a:p>
            <a:fld id="{A5D5143F-8C0F-B744-8CF5-BD75750C3D8C}" type="datetimeFigureOut">
              <a:rPr lang="en-US" smtClean="0"/>
              <a:t>8/11/25</a:t>
            </a:fld>
            <a:endParaRPr lang="en-US"/>
          </a:p>
        </p:txBody>
      </p:sp>
      <p:sp>
        <p:nvSpPr>
          <p:cNvPr id="8" name="Footer Placeholder 7">
            <a:extLst>
              <a:ext uri="{FF2B5EF4-FFF2-40B4-BE49-F238E27FC236}">
                <a16:creationId xmlns:a16="http://schemas.microsoft.com/office/drawing/2014/main" id="{1047AA5A-CCDD-00E2-FBB6-870EBB69AC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A7720B-4D44-37F7-B42B-0D537B391F94}"/>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504399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92100-9874-6AC0-F6DB-F04E04077BA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468E357-8A0E-3FBB-76CE-2ECC6A27C9EC}"/>
              </a:ext>
            </a:extLst>
          </p:cNvPr>
          <p:cNvSpPr>
            <a:spLocks noGrp="1"/>
          </p:cNvSpPr>
          <p:nvPr>
            <p:ph type="dt" sz="half" idx="10"/>
          </p:nvPr>
        </p:nvSpPr>
        <p:spPr/>
        <p:txBody>
          <a:bodyPr/>
          <a:lstStyle/>
          <a:p>
            <a:fld id="{A5D5143F-8C0F-B744-8CF5-BD75750C3D8C}" type="datetimeFigureOut">
              <a:rPr lang="en-US" smtClean="0"/>
              <a:t>8/11/25</a:t>
            </a:fld>
            <a:endParaRPr lang="en-US"/>
          </a:p>
        </p:txBody>
      </p:sp>
      <p:sp>
        <p:nvSpPr>
          <p:cNvPr id="4" name="Footer Placeholder 3">
            <a:extLst>
              <a:ext uri="{FF2B5EF4-FFF2-40B4-BE49-F238E27FC236}">
                <a16:creationId xmlns:a16="http://schemas.microsoft.com/office/drawing/2014/main" id="{208536F0-BFE5-6299-75FA-6BD4D20CC76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8D6CF10-B715-81FD-9FFC-2AAB6D3597C8}"/>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567786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627F5F4-3831-9BD7-4383-684C5DF9EBD2}"/>
              </a:ext>
            </a:extLst>
          </p:cNvPr>
          <p:cNvSpPr>
            <a:spLocks noGrp="1"/>
          </p:cNvSpPr>
          <p:nvPr>
            <p:ph type="dt" sz="half" idx="10"/>
          </p:nvPr>
        </p:nvSpPr>
        <p:spPr/>
        <p:txBody>
          <a:bodyPr/>
          <a:lstStyle/>
          <a:p>
            <a:fld id="{A5D5143F-8C0F-B744-8CF5-BD75750C3D8C}" type="datetimeFigureOut">
              <a:rPr lang="en-US" smtClean="0"/>
              <a:t>8/11/25</a:t>
            </a:fld>
            <a:endParaRPr lang="en-US"/>
          </a:p>
        </p:txBody>
      </p:sp>
      <p:sp>
        <p:nvSpPr>
          <p:cNvPr id="3" name="Footer Placeholder 2">
            <a:extLst>
              <a:ext uri="{FF2B5EF4-FFF2-40B4-BE49-F238E27FC236}">
                <a16:creationId xmlns:a16="http://schemas.microsoft.com/office/drawing/2014/main" id="{C755D7F8-5989-5CF1-76F3-9E747205504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2D69869-DE19-61CD-214F-433815222D90}"/>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585044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EE6BE-9221-1B0F-B26C-5D6128C40D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8BA63F-6575-2C61-6CD0-576B0308ED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11F41EE-CFF8-7DEF-850C-04B01BE0C4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680661-0684-B508-2E19-5420615087CC}"/>
              </a:ext>
            </a:extLst>
          </p:cNvPr>
          <p:cNvSpPr>
            <a:spLocks noGrp="1"/>
          </p:cNvSpPr>
          <p:nvPr>
            <p:ph type="dt" sz="half" idx="10"/>
          </p:nvPr>
        </p:nvSpPr>
        <p:spPr/>
        <p:txBody>
          <a:bodyPr/>
          <a:lstStyle/>
          <a:p>
            <a:fld id="{A5D5143F-8C0F-B744-8CF5-BD75750C3D8C}" type="datetimeFigureOut">
              <a:rPr lang="en-US" smtClean="0"/>
              <a:t>8/11/25</a:t>
            </a:fld>
            <a:endParaRPr lang="en-US"/>
          </a:p>
        </p:txBody>
      </p:sp>
      <p:sp>
        <p:nvSpPr>
          <p:cNvPr id="6" name="Footer Placeholder 5">
            <a:extLst>
              <a:ext uri="{FF2B5EF4-FFF2-40B4-BE49-F238E27FC236}">
                <a16:creationId xmlns:a16="http://schemas.microsoft.com/office/drawing/2014/main" id="{6E8C7A7A-2AC2-1BBE-2F2F-B14EB9B7A5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1982A1-C823-BBF3-FAD3-8513E92CB12D}"/>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562462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5C18F-7F3A-316B-1287-B190782796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221E00-9B4A-8C11-283C-748D2DD7AC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F40B39-0639-3857-476C-28D25FA430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DDBFB7-F96D-084A-9379-FFA4B1CDE450}"/>
              </a:ext>
            </a:extLst>
          </p:cNvPr>
          <p:cNvSpPr>
            <a:spLocks noGrp="1"/>
          </p:cNvSpPr>
          <p:nvPr>
            <p:ph type="dt" sz="half" idx="10"/>
          </p:nvPr>
        </p:nvSpPr>
        <p:spPr/>
        <p:txBody>
          <a:bodyPr/>
          <a:lstStyle/>
          <a:p>
            <a:fld id="{A5D5143F-8C0F-B744-8CF5-BD75750C3D8C}" type="datetimeFigureOut">
              <a:rPr lang="en-US" smtClean="0"/>
              <a:t>8/11/25</a:t>
            </a:fld>
            <a:endParaRPr lang="en-US"/>
          </a:p>
        </p:txBody>
      </p:sp>
      <p:sp>
        <p:nvSpPr>
          <p:cNvPr id="6" name="Footer Placeholder 5">
            <a:extLst>
              <a:ext uri="{FF2B5EF4-FFF2-40B4-BE49-F238E27FC236}">
                <a16:creationId xmlns:a16="http://schemas.microsoft.com/office/drawing/2014/main" id="{8F8421A5-62AA-5B62-9B05-111E6BA131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695B06-882D-1893-C77C-C8E9445836F0}"/>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502225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FDC69C-F794-0C80-619D-E31DDD1146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07DA62-AD63-9F41-F28F-350AD73271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5DC661-467C-E684-F011-473C53F777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5D5143F-8C0F-B744-8CF5-BD75750C3D8C}" type="datetimeFigureOut">
              <a:rPr lang="en-US" smtClean="0"/>
              <a:t>8/11/25</a:t>
            </a:fld>
            <a:endParaRPr lang="en-US"/>
          </a:p>
        </p:txBody>
      </p:sp>
      <p:sp>
        <p:nvSpPr>
          <p:cNvPr id="5" name="Footer Placeholder 4">
            <a:extLst>
              <a:ext uri="{FF2B5EF4-FFF2-40B4-BE49-F238E27FC236}">
                <a16:creationId xmlns:a16="http://schemas.microsoft.com/office/drawing/2014/main" id="{D9921A70-099A-AF39-0EBF-CA68590046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8ED7B6A-6647-21F5-AAAE-90EF187B67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EBCAF92-C41B-4142-8F8C-489838D7223A}" type="slidenum">
              <a:rPr lang="en-US" smtClean="0"/>
              <a:t>‹#›</a:t>
            </a:fld>
            <a:endParaRPr lang="en-US"/>
          </a:p>
        </p:txBody>
      </p:sp>
    </p:spTree>
    <p:extLst>
      <p:ext uri="{BB962C8B-B14F-4D97-AF65-F5344CB8AC3E}">
        <p14:creationId xmlns:p14="http://schemas.microsoft.com/office/powerpoint/2010/main" val="39615605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19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416950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58898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09782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74441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75909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212890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228952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53340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86002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45897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5454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697715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817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73713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77847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27874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98153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32409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63470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25E0E90-DBDA-B424-5295-9B7ECB4EAE6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903730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9175E377-4B68-0456-5770-36C41F8139DD}"/>
              </a:ext>
            </a:extLst>
          </p:cNvPr>
          <p:cNvPicPr>
            <a:picLocks noChangeAspect="1"/>
          </p:cNvPicPr>
          <p:nvPr>
            <a:audioFile r:link="rId1"/>
            <p:extLst>
              <p:ext uri="{DAA4B4D4-6D71-4841-9C94-3DE7FCFB9230}">
                <p14:media xmlns:p14="http://schemas.microsoft.com/office/powerpoint/2010/main" r:embed="rId2">
                  <p14:trim end="268.39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55C090D3-B010-FB76-69A1-62C9A570B4B6}"/>
              </a:ext>
            </a:extLst>
          </p:cNvPr>
          <p:cNvPicPr>
            <a:picLocks noChangeAspect="1"/>
          </p:cNvPicPr>
          <p:nvPr>
            <a:audioFile r:link="rId1"/>
            <p:extLst>
              <p:ext uri="{DAA4B4D4-6D71-4841-9C94-3DE7FCFB9230}">
                <p14:media xmlns:p14="http://schemas.microsoft.com/office/powerpoint/2010/main" r:embed="rId2">
                  <p14:trim end="412.319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B61A493-61A7-EB0F-69CD-7A06557296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19</vt:lpstr>
      <vt:lpstr>PowerPoint Presentation</vt:lpstr>
      <vt:lpstr>4 + 6 10 </vt:lpstr>
      <vt:lpstr>4 + 6  </vt:lpstr>
      <vt:lpstr>2 + 3 5 </vt:lpstr>
      <vt:lpstr>2 + 3  </vt:lpstr>
      <vt:lpstr>4 + 4 8 </vt:lpstr>
      <vt:lpstr>4 + 4  </vt:lpstr>
      <vt:lpstr>7 + 3 10 </vt:lpstr>
      <vt:lpstr>7 + 3  </vt:lpstr>
      <vt:lpstr>2 + 3  </vt:lpstr>
      <vt:lpstr>4 + 4  </vt:lpstr>
      <vt:lpstr>7 + 3  </vt:lpstr>
      <vt:lpstr>4 + 6  </vt:lpstr>
      <vt:lpstr>4 + 4  </vt:lpstr>
      <vt:lpstr>7 + 3  </vt:lpstr>
      <vt:lpstr>4 + 6  </vt:lpstr>
      <vt:lpstr>2 + 3  </vt:lpstr>
      <vt:lpstr>7 + 3  </vt:lpstr>
      <vt:lpstr>4 + 6  </vt:lpstr>
      <vt:lpstr>2 + 3  </vt:lpstr>
      <vt:lpstr>4 + 4  </vt:lpstr>
      <vt:lpstr>2 + 3  </vt:lpstr>
      <vt:lpstr>4 + 4  </vt:lpstr>
      <vt:lpstr>4 + 6  </vt:lpstr>
      <vt:lpstr>7 + 3  </vt:lpstr>
      <vt:lpstr>4 + 6  </vt:lpstr>
      <vt:lpstr>2 + 3  </vt:lpstr>
      <vt:lpstr>7 + 3  </vt:lpstr>
      <vt:lpstr>4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2025-08-11T12:22:53Z</dcterms:created>
  <dcterms:modified xsi:type="dcterms:W3CDTF">2025-08-11T12:25:25Z</dcterms:modified>
</cp:coreProperties>
</file>