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90238B-8D17-A8D9-30AB-5D1FDDACEF8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48DBD45-9931-D52A-8407-A35B97F0ED6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2F5421E-0181-BB81-CCDA-4C3EE1D38BD6}"/>
              </a:ext>
            </a:extLst>
          </p:cNvPr>
          <p:cNvSpPr>
            <a:spLocks noGrp="1"/>
          </p:cNvSpPr>
          <p:nvPr>
            <p:ph type="dt" sz="half" idx="10"/>
          </p:nvPr>
        </p:nvSpPr>
        <p:spPr/>
        <p:txBody>
          <a:bodyPr/>
          <a:lstStyle/>
          <a:p>
            <a:fld id="{EF07ED58-C8A9-2947-8BF8-C4336509147C}" type="datetimeFigureOut">
              <a:rPr lang="en-US" smtClean="0"/>
              <a:t>8/11/25</a:t>
            </a:fld>
            <a:endParaRPr lang="en-US"/>
          </a:p>
        </p:txBody>
      </p:sp>
      <p:sp>
        <p:nvSpPr>
          <p:cNvPr id="5" name="Footer Placeholder 4">
            <a:extLst>
              <a:ext uri="{FF2B5EF4-FFF2-40B4-BE49-F238E27FC236}">
                <a16:creationId xmlns:a16="http://schemas.microsoft.com/office/drawing/2014/main" id="{B050403E-49E2-5212-501F-D6D8FF08BD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E079657-4013-BD1D-B848-1D5207956705}"/>
              </a:ext>
            </a:extLst>
          </p:cNvPr>
          <p:cNvSpPr>
            <a:spLocks noGrp="1"/>
          </p:cNvSpPr>
          <p:nvPr>
            <p:ph type="sldNum" sz="quarter" idx="12"/>
          </p:nvPr>
        </p:nvSpPr>
        <p:spPr/>
        <p:txBody>
          <a:bodyPr/>
          <a:lstStyle/>
          <a:p>
            <a:fld id="{8072C3F9-642F-9A4A-859B-3776C43CFC89}" type="slidenum">
              <a:rPr lang="en-US" smtClean="0"/>
              <a:t>‹#›</a:t>
            </a:fld>
            <a:endParaRPr lang="en-US"/>
          </a:p>
        </p:txBody>
      </p:sp>
    </p:spTree>
    <p:extLst>
      <p:ext uri="{BB962C8B-B14F-4D97-AF65-F5344CB8AC3E}">
        <p14:creationId xmlns:p14="http://schemas.microsoft.com/office/powerpoint/2010/main" val="5298191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A5F969-FADD-2228-AD1E-19B87871625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A35A660-6C68-3B64-CC10-DAA761EFFC1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760171-A1BA-8829-608D-B7DD15FDCEBC}"/>
              </a:ext>
            </a:extLst>
          </p:cNvPr>
          <p:cNvSpPr>
            <a:spLocks noGrp="1"/>
          </p:cNvSpPr>
          <p:nvPr>
            <p:ph type="dt" sz="half" idx="10"/>
          </p:nvPr>
        </p:nvSpPr>
        <p:spPr/>
        <p:txBody>
          <a:bodyPr/>
          <a:lstStyle/>
          <a:p>
            <a:fld id="{EF07ED58-C8A9-2947-8BF8-C4336509147C}" type="datetimeFigureOut">
              <a:rPr lang="en-US" smtClean="0"/>
              <a:t>8/11/25</a:t>
            </a:fld>
            <a:endParaRPr lang="en-US"/>
          </a:p>
        </p:txBody>
      </p:sp>
      <p:sp>
        <p:nvSpPr>
          <p:cNvPr id="5" name="Footer Placeholder 4">
            <a:extLst>
              <a:ext uri="{FF2B5EF4-FFF2-40B4-BE49-F238E27FC236}">
                <a16:creationId xmlns:a16="http://schemas.microsoft.com/office/drawing/2014/main" id="{B5AE9F8F-F774-F723-D324-34C3B36EEB5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126DDD-6273-CFC4-F5C2-44138E318C79}"/>
              </a:ext>
            </a:extLst>
          </p:cNvPr>
          <p:cNvSpPr>
            <a:spLocks noGrp="1"/>
          </p:cNvSpPr>
          <p:nvPr>
            <p:ph type="sldNum" sz="quarter" idx="12"/>
          </p:nvPr>
        </p:nvSpPr>
        <p:spPr/>
        <p:txBody>
          <a:bodyPr/>
          <a:lstStyle/>
          <a:p>
            <a:fld id="{8072C3F9-642F-9A4A-859B-3776C43CFC89}" type="slidenum">
              <a:rPr lang="en-US" smtClean="0"/>
              <a:t>‹#›</a:t>
            </a:fld>
            <a:endParaRPr lang="en-US"/>
          </a:p>
        </p:txBody>
      </p:sp>
    </p:spTree>
    <p:extLst>
      <p:ext uri="{BB962C8B-B14F-4D97-AF65-F5344CB8AC3E}">
        <p14:creationId xmlns:p14="http://schemas.microsoft.com/office/powerpoint/2010/main" val="15324197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7AB62C9-28D5-D5DA-F09D-7D72E9985AF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2D0F335-B742-71F2-A746-3E52614D0CA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6B75A81-6729-A39D-A288-05E904BE8DE8}"/>
              </a:ext>
            </a:extLst>
          </p:cNvPr>
          <p:cNvSpPr>
            <a:spLocks noGrp="1"/>
          </p:cNvSpPr>
          <p:nvPr>
            <p:ph type="dt" sz="half" idx="10"/>
          </p:nvPr>
        </p:nvSpPr>
        <p:spPr/>
        <p:txBody>
          <a:bodyPr/>
          <a:lstStyle/>
          <a:p>
            <a:fld id="{EF07ED58-C8A9-2947-8BF8-C4336509147C}" type="datetimeFigureOut">
              <a:rPr lang="en-US" smtClean="0"/>
              <a:t>8/11/25</a:t>
            </a:fld>
            <a:endParaRPr lang="en-US"/>
          </a:p>
        </p:txBody>
      </p:sp>
      <p:sp>
        <p:nvSpPr>
          <p:cNvPr id="5" name="Footer Placeholder 4">
            <a:extLst>
              <a:ext uri="{FF2B5EF4-FFF2-40B4-BE49-F238E27FC236}">
                <a16:creationId xmlns:a16="http://schemas.microsoft.com/office/drawing/2014/main" id="{E6902C5F-FB69-FB0C-90B4-35FC1E168F4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B564011-728B-55C6-B9AF-D5A3EFAF2EA2}"/>
              </a:ext>
            </a:extLst>
          </p:cNvPr>
          <p:cNvSpPr>
            <a:spLocks noGrp="1"/>
          </p:cNvSpPr>
          <p:nvPr>
            <p:ph type="sldNum" sz="quarter" idx="12"/>
          </p:nvPr>
        </p:nvSpPr>
        <p:spPr/>
        <p:txBody>
          <a:bodyPr/>
          <a:lstStyle/>
          <a:p>
            <a:fld id="{8072C3F9-642F-9A4A-859B-3776C43CFC89}" type="slidenum">
              <a:rPr lang="en-US" smtClean="0"/>
              <a:t>‹#›</a:t>
            </a:fld>
            <a:endParaRPr lang="en-US"/>
          </a:p>
        </p:txBody>
      </p:sp>
    </p:spTree>
    <p:extLst>
      <p:ext uri="{BB962C8B-B14F-4D97-AF65-F5344CB8AC3E}">
        <p14:creationId xmlns:p14="http://schemas.microsoft.com/office/powerpoint/2010/main" val="3454100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56652-73A8-906E-D479-E47DD26904C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6C4812B-8A12-5F5D-3BE9-EBF422DC751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E61E2BE-3EC6-DEA8-80F4-4B7A542B64CA}"/>
              </a:ext>
            </a:extLst>
          </p:cNvPr>
          <p:cNvSpPr>
            <a:spLocks noGrp="1"/>
          </p:cNvSpPr>
          <p:nvPr>
            <p:ph type="dt" sz="half" idx="10"/>
          </p:nvPr>
        </p:nvSpPr>
        <p:spPr/>
        <p:txBody>
          <a:bodyPr/>
          <a:lstStyle/>
          <a:p>
            <a:fld id="{EF07ED58-C8A9-2947-8BF8-C4336509147C}" type="datetimeFigureOut">
              <a:rPr lang="en-US" smtClean="0"/>
              <a:t>8/11/25</a:t>
            </a:fld>
            <a:endParaRPr lang="en-US"/>
          </a:p>
        </p:txBody>
      </p:sp>
      <p:sp>
        <p:nvSpPr>
          <p:cNvPr id="5" name="Footer Placeholder 4">
            <a:extLst>
              <a:ext uri="{FF2B5EF4-FFF2-40B4-BE49-F238E27FC236}">
                <a16:creationId xmlns:a16="http://schemas.microsoft.com/office/drawing/2014/main" id="{6ABEC1F1-2B49-C442-AD3A-289EE75632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D34D199-C5E1-0B18-74D3-AAF16F753C5E}"/>
              </a:ext>
            </a:extLst>
          </p:cNvPr>
          <p:cNvSpPr>
            <a:spLocks noGrp="1"/>
          </p:cNvSpPr>
          <p:nvPr>
            <p:ph type="sldNum" sz="quarter" idx="12"/>
          </p:nvPr>
        </p:nvSpPr>
        <p:spPr/>
        <p:txBody>
          <a:bodyPr/>
          <a:lstStyle/>
          <a:p>
            <a:fld id="{8072C3F9-642F-9A4A-859B-3776C43CFC89}" type="slidenum">
              <a:rPr lang="en-US" smtClean="0"/>
              <a:t>‹#›</a:t>
            </a:fld>
            <a:endParaRPr lang="en-US"/>
          </a:p>
        </p:txBody>
      </p:sp>
    </p:spTree>
    <p:extLst>
      <p:ext uri="{BB962C8B-B14F-4D97-AF65-F5344CB8AC3E}">
        <p14:creationId xmlns:p14="http://schemas.microsoft.com/office/powerpoint/2010/main" val="25263197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13EAAA-8D0B-0F04-B261-42892327725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B674D24-46AA-282A-82BE-0F50AB30126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02EF716-F70C-F513-47D5-EE630A7A7F6A}"/>
              </a:ext>
            </a:extLst>
          </p:cNvPr>
          <p:cNvSpPr>
            <a:spLocks noGrp="1"/>
          </p:cNvSpPr>
          <p:nvPr>
            <p:ph type="dt" sz="half" idx="10"/>
          </p:nvPr>
        </p:nvSpPr>
        <p:spPr/>
        <p:txBody>
          <a:bodyPr/>
          <a:lstStyle/>
          <a:p>
            <a:fld id="{EF07ED58-C8A9-2947-8BF8-C4336509147C}" type="datetimeFigureOut">
              <a:rPr lang="en-US" smtClean="0"/>
              <a:t>8/11/25</a:t>
            </a:fld>
            <a:endParaRPr lang="en-US"/>
          </a:p>
        </p:txBody>
      </p:sp>
      <p:sp>
        <p:nvSpPr>
          <p:cNvPr id="5" name="Footer Placeholder 4">
            <a:extLst>
              <a:ext uri="{FF2B5EF4-FFF2-40B4-BE49-F238E27FC236}">
                <a16:creationId xmlns:a16="http://schemas.microsoft.com/office/drawing/2014/main" id="{EBF76358-477D-2027-13EC-9BA215A88F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19559D3-8588-52E3-6E1C-F4732D6816F0}"/>
              </a:ext>
            </a:extLst>
          </p:cNvPr>
          <p:cNvSpPr>
            <a:spLocks noGrp="1"/>
          </p:cNvSpPr>
          <p:nvPr>
            <p:ph type="sldNum" sz="quarter" idx="12"/>
          </p:nvPr>
        </p:nvSpPr>
        <p:spPr/>
        <p:txBody>
          <a:bodyPr/>
          <a:lstStyle/>
          <a:p>
            <a:fld id="{8072C3F9-642F-9A4A-859B-3776C43CFC89}" type="slidenum">
              <a:rPr lang="en-US" smtClean="0"/>
              <a:t>‹#›</a:t>
            </a:fld>
            <a:endParaRPr lang="en-US"/>
          </a:p>
        </p:txBody>
      </p:sp>
    </p:spTree>
    <p:extLst>
      <p:ext uri="{BB962C8B-B14F-4D97-AF65-F5344CB8AC3E}">
        <p14:creationId xmlns:p14="http://schemas.microsoft.com/office/powerpoint/2010/main" val="28952768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063AE-BE61-ED28-B534-583DBC5A216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78E57B0-8A22-67A9-CC4A-0FB8F828E7B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2CDC481-1BEE-30A7-924A-4881416AC59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822D836-D6A0-8DED-122B-CA0DFA6E0137}"/>
              </a:ext>
            </a:extLst>
          </p:cNvPr>
          <p:cNvSpPr>
            <a:spLocks noGrp="1"/>
          </p:cNvSpPr>
          <p:nvPr>
            <p:ph type="dt" sz="half" idx="10"/>
          </p:nvPr>
        </p:nvSpPr>
        <p:spPr/>
        <p:txBody>
          <a:bodyPr/>
          <a:lstStyle/>
          <a:p>
            <a:fld id="{EF07ED58-C8A9-2947-8BF8-C4336509147C}" type="datetimeFigureOut">
              <a:rPr lang="en-US" smtClean="0"/>
              <a:t>8/11/25</a:t>
            </a:fld>
            <a:endParaRPr lang="en-US"/>
          </a:p>
        </p:txBody>
      </p:sp>
      <p:sp>
        <p:nvSpPr>
          <p:cNvPr id="6" name="Footer Placeholder 5">
            <a:extLst>
              <a:ext uri="{FF2B5EF4-FFF2-40B4-BE49-F238E27FC236}">
                <a16:creationId xmlns:a16="http://schemas.microsoft.com/office/drawing/2014/main" id="{AB7EE24A-5AFF-EE6C-41DA-9759FF7A3FC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A871C32-D272-E808-F2DB-6385B5A3D064}"/>
              </a:ext>
            </a:extLst>
          </p:cNvPr>
          <p:cNvSpPr>
            <a:spLocks noGrp="1"/>
          </p:cNvSpPr>
          <p:nvPr>
            <p:ph type="sldNum" sz="quarter" idx="12"/>
          </p:nvPr>
        </p:nvSpPr>
        <p:spPr/>
        <p:txBody>
          <a:bodyPr/>
          <a:lstStyle/>
          <a:p>
            <a:fld id="{8072C3F9-642F-9A4A-859B-3776C43CFC89}" type="slidenum">
              <a:rPr lang="en-US" smtClean="0"/>
              <a:t>‹#›</a:t>
            </a:fld>
            <a:endParaRPr lang="en-US"/>
          </a:p>
        </p:txBody>
      </p:sp>
    </p:spTree>
    <p:extLst>
      <p:ext uri="{BB962C8B-B14F-4D97-AF65-F5344CB8AC3E}">
        <p14:creationId xmlns:p14="http://schemas.microsoft.com/office/powerpoint/2010/main" val="34026111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EC0F5F-5366-65BF-5C49-EE491AC799F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6E98BF0-A4D1-7137-75BB-E683EC8401E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17D4D1C-961B-6EC6-0FA0-1FDC9B241FA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2B0971D-1AE5-8E39-EB64-9C517E53DC9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5C30977-93DB-CACB-F7DF-B291B12339E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54B46F5-9682-15AC-7743-44FA7139A274}"/>
              </a:ext>
            </a:extLst>
          </p:cNvPr>
          <p:cNvSpPr>
            <a:spLocks noGrp="1"/>
          </p:cNvSpPr>
          <p:nvPr>
            <p:ph type="dt" sz="half" idx="10"/>
          </p:nvPr>
        </p:nvSpPr>
        <p:spPr/>
        <p:txBody>
          <a:bodyPr/>
          <a:lstStyle/>
          <a:p>
            <a:fld id="{EF07ED58-C8A9-2947-8BF8-C4336509147C}" type="datetimeFigureOut">
              <a:rPr lang="en-US" smtClean="0"/>
              <a:t>8/11/25</a:t>
            </a:fld>
            <a:endParaRPr lang="en-US"/>
          </a:p>
        </p:txBody>
      </p:sp>
      <p:sp>
        <p:nvSpPr>
          <p:cNvPr id="8" name="Footer Placeholder 7">
            <a:extLst>
              <a:ext uri="{FF2B5EF4-FFF2-40B4-BE49-F238E27FC236}">
                <a16:creationId xmlns:a16="http://schemas.microsoft.com/office/drawing/2014/main" id="{1CF3B82D-82A0-C453-F116-54287D0B937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1CC5B03-FCC3-0AC9-88D1-7249A57B3D9B}"/>
              </a:ext>
            </a:extLst>
          </p:cNvPr>
          <p:cNvSpPr>
            <a:spLocks noGrp="1"/>
          </p:cNvSpPr>
          <p:nvPr>
            <p:ph type="sldNum" sz="quarter" idx="12"/>
          </p:nvPr>
        </p:nvSpPr>
        <p:spPr/>
        <p:txBody>
          <a:bodyPr/>
          <a:lstStyle/>
          <a:p>
            <a:fld id="{8072C3F9-642F-9A4A-859B-3776C43CFC89}" type="slidenum">
              <a:rPr lang="en-US" smtClean="0"/>
              <a:t>‹#›</a:t>
            </a:fld>
            <a:endParaRPr lang="en-US"/>
          </a:p>
        </p:txBody>
      </p:sp>
    </p:spTree>
    <p:extLst>
      <p:ext uri="{BB962C8B-B14F-4D97-AF65-F5344CB8AC3E}">
        <p14:creationId xmlns:p14="http://schemas.microsoft.com/office/powerpoint/2010/main" val="17544203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ABEBFC-B52E-3709-06BC-1D4332E1641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A02A40B-396B-70E0-BF25-10E2D74A4CD0}"/>
              </a:ext>
            </a:extLst>
          </p:cNvPr>
          <p:cNvSpPr>
            <a:spLocks noGrp="1"/>
          </p:cNvSpPr>
          <p:nvPr>
            <p:ph type="dt" sz="half" idx="10"/>
          </p:nvPr>
        </p:nvSpPr>
        <p:spPr/>
        <p:txBody>
          <a:bodyPr/>
          <a:lstStyle/>
          <a:p>
            <a:fld id="{EF07ED58-C8A9-2947-8BF8-C4336509147C}" type="datetimeFigureOut">
              <a:rPr lang="en-US" smtClean="0"/>
              <a:t>8/11/25</a:t>
            </a:fld>
            <a:endParaRPr lang="en-US"/>
          </a:p>
        </p:txBody>
      </p:sp>
      <p:sp>
        <p:nvSpPr>
          <p:cNvPr id="4" name="Footer Placeholder 3">
            <a:extLst>
              <a:ext uri="{FF2B5EF4-FFF2-40B4-BE49-F238E27FC236}">
                <a16:creationId xmlns:a16="http://schemas.microsoft.com/office/drawing/2014/main" id="{10E3BE2D-993F-9A42-26C3-08C148271DB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DDBA053-39D4-47BD-9DC1-4E01123443E6}"/>
              </a:ext>
            </a:extLst>
          </p:cNvPr>
          <p:cNvSpPr>
            <a:spLocks noGrp="1"/>
          </p:cNvSpPr>
          <p:nvPr>
            <p:ph type="sldNum" sz="quarter" idx="12"/>
          </p:nvPr>
        </p:nvSpPr>
        <p:spPr/>
        <p:txBody>
          <a:bodyPr/>
          <a:lstStyle/>
          <a:p>
            <a:fld id="{8072C3F9-642F-9A4A-859B-3776C43CFC89}" type="slidenum">
              <a:rPr lang="en-US" smtClean="0"/>
              <a:t>‹#›</a:t>
            </a:fld>
            <a:endParaRPr lang="en-US"/>
          </a:p>
        </p:txBody>
      </p:sp>
    </p:spTree>
    <p:extLst>
      <p:ext uri="{BB962C8B-B14F-4D97-AF65-F5344CB8AC3E}">
        <p14:creationId xmlns:p14="http://schemas.microsoft.com/office/powerpoint/2010/main" val="32450928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DFD5E27-6F16-3FB4-381A-FAE106CC868D}"/>
              </a:ext>
            </a:extLst>
          </p:cNvPr>
          <p:cNvSpPr>
            <a:spLocks noGrp="1"/>
          </p:cNvSpPr>
          <p:nvPr>
            <p:ph type="dt" sz="half" idx="10"/>
          </p:nvPr>
        </p:nvSpPr>
        <p:spPr/>
        <p:txBody>
          <a:bodyPr/>
          <a:lstStyle/>
          <a:p>
            <a:fld id="{EF07ED58-C8A9-2947-8BF8-C4336509147C}" type="datetimeFigureOut">
              <a:rPr lang="en-US" smtClean="0"/>
              <a:t>8/11/25</a:t>
            </a:fld>
            <a:endParaRPr lang="en-US"/>
          </a:p>
        </p:txBody>
      </p:sp>
      <p:sp>
        <p:nvSpPr>
          <p:cNvPr id="3" name="Footer Placeholder 2">
            <a:extLst>
              <a:ext uri="{FF2B5EF4-FFF2-40B4-BE49-F238E27FC236}">
                <a16:creationId xmlns:a16="http://schemas.microsoft.com/office/drawing/2014/main" id="{A89D1D42-9595-B7A9-2A68-317C3395871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DA8CFF4-6487-174F-FC52-FA736A8C8BCC}"/>
              </a:ext>
            </a:extLst>
          </p:cNvPr>
          <p:cNvSpPr>
            <a:spLocks noGrp="1"/>
          </p:cNvSpPr>
          <p:nvPr>
            <p:ph type="sldNum" sz="quarter" idx="12"/>
          </p:nvPr>
        </p:nvSpPr>
        <p:spPr/>
        <p:txBody>
          <a:bodyPr/>
          <a:lstStyle/>
          <a:p>
            <a:fld id="{8072C3F9-642F-9A4A-859B-3776C43CFC89}" type="slidenum">
              <a:rPr lang="en-US" smtClean="0"/>
              <a:t>‹#›</a:t>
            </a:fld>
            <a:endParaRPr lang="en-US"/>
          </a:p>
        </p:txBody>
      </p:sp>
    </p:spTree>
    <p:extLst>
      <p:ext uri="{BB962C8B-B14F-4D97-AF65-F5344CB8AC3E}">
        <p14:creationId xmlns:p14="http://schemas.microsoft.com/office/powerpoint/2010/main" val="29890289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10965E-82B0-4AD2-CE23-95A86C08E0A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FC1B8F0-4823-5172-D83A-3A886C818B5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10F0909-A236-BFAA-489B-598C388E349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7804491-E436-503F-6EC7-3FEFC2E7B0FB}"/>
              </a:ext>
            </a:extLst>
          </p:cNvPr>
          <p:cNvSpPr>
            <a:spLocks noGrp="1"/>
          </p:cNvSpPr>
          <p:nvPr>
            <p:ph type="dt" sz="half" idx="10"/>
          </p:nvPr>
        </p:nvSpPr>
        <p:spPr/>
        <p:txBody>
          <a:bodyPr/>
          <a:lstStyle/>
          <a:p>
            <a:fld id="{EF07ED58-C8A9-2947-8BF8-C4336509147C}" type="datetimeFigureOut">
              <a:rPr lang="en-US" smtClean="0"/>
              <a:t>8/11/25</a:t>
            </a:fld>
            <a:endParaRPr lang="en-US"/>
          </a:p>
        </p:txBody>
      </p:sp>
      <p:sp>
        <p:nvSpPr>
          <p:cNvPr id="6" name="Footer Placeholder 5">
            <a:extLst>
              <a:ext uri="{FF2B5EF4-FFF2-40B4-BE49-F238E27FC236}">
                <a16:creationId xmlns:a16="http://schemas.microsoft.com/office/drawing/2014/main" id="{E2710500-2A1D-6480-C955-978788AA9A0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6D6EA12-8D45-E364-3D00-DC7EDF8A5B70}"/>
              </a:ext>
            </a:extLst>
          </p:cNvPr>
          <p:cNvSpPr>
            <a:spLocks noGrp="1"/>
          </p:cNvSpPr>
          <p:nvPr>
            <p:ph type="sldNum" sz="quarter" idx="12"/>
          </p:nvPr>
        </p:nvSpPr>
        <p:spPr/>
        <p:txBody>
          <a:bodyPr/>
          <a:lstStyle/>
          <a:p>
            <a:fld id="{8072C3F9-642F-9A4A-859B-3776C43CFC89}" type="slidenum">
              <a:rPr lang="en-US" smtClean="0"/>
              <a:t>‹#›</a:t>
            </a:fld>
            <a:endParaRPr lang="en-US"/>
          </a:p>
        </p:txBody>
      </p:sp>
    </p:spTree>
    <p:extLst>
      <p:ext uri="{BB962C8B-B14F-4D97-AF65-F5344CB8AC3E}">
        <p14:creationId xmlns:p14="http://schemas.microsoft.com/office/powerpoint/2010/main" val="5593621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F0F18-1C95-03D8-4832-D7C2A89A53E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3E50FE9-6F4A-C285-7538-E1C6312FE6F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B0A35AA-9047-8168-F17B-19D49E9702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8D92D71-821C-0618-8782-888BAE2DEF6E}"/>
              </a:ext>
            </a:extLst>
          </p:cNvPr>
          <p:cNvSpPr>
            <a:spLocks noGrp="1"/>
          </p:cNvSpPr>
          <p:nvPr>
            <p:ph type="dt" sz="half" idx="10"/>
          </p:nvPr>
        </p:nvSpPr>
        <p:spPr/>
        <p:txBody>
          <a:bodyPr/>
          <a:lstStyle/>
          <a:p>
            <a:fld id="{EF07ED58-C8A9-2947-8BF8-C4336509147C}" type="datetimeFigureOut">
              <a:rPr lang="en-US" smtClean="0"/>
              <a:t>8/11/25</a:t>
            </a:fld>
            <a:endParaRPr lang="en-US"/>
          </a:p>
        </p:txBody>
      </p:sp>
      <p:sp>
        <p:nvSpPr>
          <p:cNvPr id="6" name="Footer Placeholder 5">
            <a:extLst>
              <a:ext uri="{FF2B5EF4-FFF2-40B4-BE49-F238E27FC236}">
                <a16:creationId xmlns:a16="http://schemas.microsoft.com/office/drawing/2014/main" id="{244D20B3-CF29-FF4C-002E-542799B995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608A2D5-D6D9-42BB-4E9C-C89E83EBCDB8}"/>
              </a:ext>
            </a:extLst>
          </p:cNvPr>
          <p:cNvSpPr>
            <a:spLocks noGrp="1"/>
          </p:cNvSpPr>
          <p:nvPr>
            <p:ph type="sldNum" sz="quarter" idx="12"/>
          </p:nvPr>
        </p:nvSpPr>
        <p:spPr/>
        <p:txBody>
          <a:bodyPr/>
          <a:lstStyle/>
          <a:p>
            <a:fld id="{8072C3F9-642F-9A4A-859B-3776C43CFC89}" type="slidenum">
              <a:rPr lang="en-US" smtClean="0"/>
              <a:t>‹#›</a:t>
            </a:fld>
            <a:endParaRPr lang="en-US"/>
          </a:p>
        </p:txBody>
      </p:sp>
    </p:spTree>
    <p:extLst>
      <p:ext uri="{BB962C8B-B14F-4D97-AF65-F5344CB8AC3E}">
        <p14:creationId xmlns:p14="http://schemas.microsoft.com/office/powerpoint/2010/main" val="26933909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F2D4183-4A66-6334-F0FA-88F3B41D0CD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1F88F01-6142-ECFD-5DC5-B27DCE63633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FCF052-7E9C-3D83-E752-4E41076ED94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F07ED58-C8A9-2947-8BF8-C4336509147C}" type="datetimeFigureOut">
              <a:rPr lang="en-US" smtClean="0"/>
              <a:t>8/11/25</a:t>
            </a:fld>
            <a:endParaRPr lang="en-US"/>
          </a:p>
        </p:txBody>
      </p:sp>
      <p:sp>
        <p:nvSpPr>
          <p:cNvPr id="5" name="Footer Placeholder 4">
            <a:extLst>
              <a:ext uri="{FF2B5EF4-FFF2-40B4-BE49-F238E27FC236}">
                <a16:creationId xmlns:a16="http://schemas.microsoft.com/office/drawing/2014/main" id="{760515CA-6A58-2526-191B-610D1D0DB4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AED52960-E91E-C598-7314-354AF98E68D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072C3F9-642F-9A4A-859B-3776C43CFC89}" type="slidenum">
              <a:rPr lang="en-US" smtClean="0"/>
              <a:t>‹#›</a:t>
            </a:fld>
            <a:endParaRPr lang="en-US"/>
          </a:p>
        </p:txBody>
      </p:sp>
    </p:spTree>
    <p:extLst>
      <p:ext uri="{BB962C8B-B14F-4D97-AF65-F5344CB8AC3E}">
        <p14:creationId xmlns:p14="http://schemas.microsoft.com/office/powerpoint/2010/main" val="39958107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a:t>
            </a:r>
            <a:r>
              <a:rPr lang="en-US"/>
              <a:t>to 10</a:t>
            </a:r>
            <a:br>
              <a:rPr lang="en-US" dirty="0"/>
            </a:br>
            <a:br>
              <a:rPr lang="en-US" dirty="0"/>
            </a:br>
            <a:r>
              <a:rPr lang="en-US"/>
              <a:t>Lesson 13</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 Today we are going to do some warming up by practicing our math facts. You will be given 2 minutes to do as many problems as you can. Start at the top and work across the page. Do not skip problems and do your best to correctly complete as many problems as possible.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Stop. Turn to the next page and let’s do this again.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Addition to 10  Lesson 13</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2025-08-11T12:12:33Z</dcterms:created>
  <dcterms:modified xsi:type="dcterms:W3CDTF">2025-08-11T12:12:55Z</dcterms:modified>
</cp:coreProperties>
</file>