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41"/>
    <p:restoredTop sz="91429"/>
  </p:normalViewPr>
  <p:slideViewPr>
    <p:cSldViewPr snapToGrid="0">
      <p:cViewPr varScale="1">
        <p:scale>
          <a:sx n="41" d="100"/>
          <a:sy n="41" d="100"/>
        </p:scale>
        <p:origin x="9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45716-1875-888F-F695-A37A69D9A87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A6563A-4BDB-0D08-6B57-E3DA791493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DC49DA-5DCE-2FE1-B92E-B7ED5CFC6CC3}"/>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5" name="Footer Placeholder 4">
            <a:extLst>
              <a:ext uri="{FF2B5EF4-FFF2-40B4-BE49-F238E27FC236}">
                <a16:creationId xmlns:a16="http://schemas.microsoft.com/office/drawing/2014/main" id="{424362A1-179D-1595-7839-37A3AE30D9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9189B-613A-15FA-3D34-4450CE5BE1BC}"/>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1011633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CD66-B693-8A90-57D7-AED38DE7AC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CA7D0B-934F-6EC6-A1B6-5E350E9E08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D010C-411E-05B9-B5AE-38ABA4720FE7}"/>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5" name="Footer Placeholder 4">
            <a:extLst>
              <a:ext uri="{FF2B5EF4-FFF2-40B4-BE49-F238E27FC236}">
                <a16:creationId xmlns:a16="http://schemas.microsoft.com/office/drawing/2014/main" id="{BFA54CEC-5AA1-83D5-69B5-888073B7F0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8F616E-97D8-CDEA-637B-D62BA189E60F}"/>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271673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313660-1A15-A065-64D6-3AA149C3AF0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69A3FB-A275-5EDE-8F6A-B0A2AC8396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270EED-B123-E784-E825-93E549218FBA}"/>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5" name="Footer Placeholder 4">
            <a:extLst>
              <a:ext uri="{FF2B5EF4-FFF2-40B4-BE49-F238E27FC236}">
                <a16:creationId xmlns:a16="http://schemas.microsoft.com/office/drawing/2014/main" id="{DFAC33F0-7954-49CB-873A-AB4FDA40D0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A87559-C247-0C6F-9454-0BCE89D9CA99}"/>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1679899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52128-40D3-16B7-E11C-856175B14D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D240E0-9FE1-D7E8-A171-2DF4F0FCBB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216591-9C9D-FAAA-7C09-7DC70B1708FC}"/>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5" name="Footer Placeholder 4">
            <a:extLst>
              <a:ext uri="{FF2B5EF4-FFF2-40B4-BE49-F238E27FC236}">
                <a16:creationId xmlns:a16="http://schemas.microsoft.com/office/drawing/2014/main" id="{EB8F6099-5219-C282-4774-13A28AD8BC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120D8B-0490-9E7A-71C4-02196F1BBABB}"/>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640433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A398F-91CE-A33D-991B-B232D52D52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238642-E152-C368-9806-62D9411CB87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290D4B-A4F7-F985-F097-F48159CED690}"/>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5" name="Footer Placeholder 4">
            <a:extLst>
              <a:ext uri="{FF2B5EF4-FFF2-40B4-BE49-F238E27FC236}">
                <a16:creationId xmlns:a16="http://schemas.microsoft.com/office/drawing/2014/main" id="{458B7AD3-9A53-FD3C-AC93-DBDB66278A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B8FE69-1829-F786-AEF1-4D2C73404840}"/>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119831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543D4-9331-689C-6E5F-4EC1FC01B4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F3A2A9-0A2A-C38E-128D-8CEE84F4FF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51FD33-BFC9-0775-D4B9-CB8C070661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0659CC-E901-20B0-6DA8-91814C16C741}"/>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6" name="Footer Placeholder 5">
            <a:extLst>
              <a:ext uri="{FF2B5EF4-FFF2-40B4-BE49-F238E27FC236}">
                <a16:creationId xmlns:a16="http://schemas.microsoft.com/office/drawing/2014/main" id="{76948FDE-3443-91C1-92A4-0A421E943F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0703AB-153F-7464-C147-4B35C7551222}"/>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3599170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13F40-B8EF-89A9-5E29-96020BAA2F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FD3D40-B7F2-27D3-611D-580BC4B1AF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2625A1-5D46-7DD7-C9BA-CB8B2AD3A9C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F648EF-6A53-3517-F9A2-D786D9D0F6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C41DC-DB51-BF08-0DDA-DE00249447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085A00-4155-EA74-4B41-457253CF174D}"/>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8" name="Footer Placeholder 7">
            <a:extLst>
              <a:ext uri="{FF2B5EF4-FFF2-40B4-BE49-F238E27FC236}">
                <a16:creationId xmlns:a16="http://schemas.microsoft.com/office/drawing/2014/main" id="{1A342872-E76B-DBE9-A0DB-2C048E47E3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4C50EB-82C8-2F6F-F46B-3F350141266E}"/>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86808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B8424-51A2-FD75-4CD3-3A265FE8E7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692BD3-2384-4E3C-81C6-7125847014D6}"/>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4" name="Footer Placeholder 3">
            <a:extLst>
              <a:ext uri="{FF2B5EF4-FFF2-40B4-BE49-F238E27FC236}">
                <a16:creationId xmlns:a16="http://schemas.microsoft.com/office/drawing/2014/main" id="{130419C0-5F32-676D-30A2-0E9F5DC473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333F27-26D2-86EA-1FC5-F7534075BF5A}"/>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889502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69CE69-2B9E-FE34-1588-CB46FBCA8A83}"/>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3" name="Footer Placeholder 2">
            <a:extLst>
              <a:ext uri="{FF2B5EF4-FFF2-40B4-BE49-F238E27FC236}">
                <a16:creationId xmlns:a16="http://schemas.microsoft.com/office/drawing/2014/main" id="{B22C28E8-E102-EF1D-7F98-B904C0D628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C039DC-6C3B-6BFB-FF79-E74DDBA2B811}"/>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315255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459BF-2641-7C3B-0DE3-3DD1A61885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67EDAC5-F909-55AD-A81D-C2FA772D8B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16BCE3-356F-24E9-158D-6E29A7EF1D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8AB8A5-9B7D-C43C-A248-B1964E030965}"/>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6" name="Footer Placeholder 5">
            <a:extLst>
              <a:ext uri="{FF2B5EF4-FFF2-40B4-BE49-F238E27FC236}">
                <a16:creationId xmlns:a16="http://schemas.microsoft.com/office/drawing/2014/main" id="{679CF26D-0CD5-8D9B-885F-FBA380F401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FFAC3E-A1D0-3A52-6C82-A35C0D707014}"/>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110716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7A740-16A3-23E8-A678-ED348CD9A5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ED6C9B-6E50-9DF7-EA4D-BDAE886DB4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2F3735-CBEE-3B0F-7B76-07C93BF0EF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D6D6F9-E485-776E-1A7D-2C964262D3B0}"/>
              </a:ext>
            </a:extLst>
          </p:cNvPr>
          <p:cNvSpPr>
            <a:spLocks noGrp="1"/>
          </p:cNvSpPr>
          <p:nvPr>
            <p:ph type="dt" sz="half" idx="10"/>
          </p:nvPr>
        </p:nvSpPr>
        <p:spPr/>
        <p:txBody>
          <a:bodyPr/>
          <a:lstStyle/>
          <a:p>
            <a:fld id="{A72B61C8-6B78-7546-8EB7-0E87CB2268DF}" type="datetimeFigureOut">
              <a:rPr lang="en-US" smtClean="0"/>
              <a:t>8/11/25</a:t>
            </a:fld>
            <a:endParaRPr lang="en-US"/>
          </a:p>
        </p:txBody>
      </p:sp>
      <p:sp>
        <p:nvSpPr>
          <p:cNvPr id="6" name="Footer Placeholder 5">
            <a:extLst>
              <a:ext uri="{FF2B5EF4-FFF2-40B4-BE49-F238E27FC236}">
                <a16:creationId xmlns:a16="http://schemas.microsoft.com/office/drawing/2014/main" id="{E731CD65-117C-BB8C-A1DE-753EF3A5CB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D11B4F-B1E2-1348-6708-71DA76A89CAF}"/>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51482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3E3227-1C57-C09C-9B46-296763EC9D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2A8192-D7AB-8FF8-2178-0920F2A5BA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BA0824-5000-51AA-1CB6-8C834B9F9F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2B61C8-6B78-7546-8EB7-0E87CB2268DF}" type="datetimeFigureOut">
              <a:rPr lang="en-US" smtClean="0"/>
              <a:t>8/11/25</a:t>
            </a:fld>
            <a:endParaRPr lang="en-US"/>
          </a:p>
        </p:txBody>
      </p:sp>
      <p:sp>
        <p:nvSpPr>
          <p:cNvPr id="5" name="Footer Placeholder 4">
            <a:extLst>
              <a:ext uri="{FF2B5EF4-FFF2-40B4-BE49-F238E27FC236}">
                <a16:creationId xmlns:a16="http://schemas.microsoft.com/office/drawing/2014/main" id="{637EECB8-1F8E-ABD5-E1D7-267E2E7A5E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EDC6A11-2622-CC0D-774A-D7CC317C40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28A2F97-60A9-9248-955B-DD622C290D50}" type="slidenum">
              <a:rPr lang="en-US" smtClean="0"/>
              <a:t>‹#›</a:t>
            </a:fld>
            <a:endParaRPr lang="en-US"/>
          </a:p>
        </p:txBody>
      </p:sp>
    </p:spTree>
    <p:extLst>
      <p:ext uri="{BB962C8B-B14F-4D97-AF65-F5344CB8AC3E}">
        <p14:creationId xmlns:p14="http://schemas.microsoft.com/office/powerpoint/2010/main" val="2590218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43426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36038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71410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06591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7035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91709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26458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58565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41550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4415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90089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06322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02379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8610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94083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59189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35955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41307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75728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175E377-4B68-0456-5770-36C41F8139DD}"/>
              </a:ext>
            </a:extLst>
          </p:cNvPr>
          <p:cNvPicPr>
            <a:picLocks noChangeAspect="1"/>
          </p:cNvPicPr>
          <p:nvPr>
            <a:audioFile r:link="rId1"/>
            <p:extLst>
              <p:ext uri="{DAA4B4D4-6D71-4841-9C94-3DE7FCFB9230}">
                <p14:media xmlns:p14="http://schemas.microsoft.com/office/powerpoint/2010/main" r:embed="rId2">
                  <p14:trim end="268.39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56593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088EA84-7771-52EF-5AF9-E4A618DB84B0}"/>
              </a:ext>
            </a:extLst>
          </p:cNvPr>
          <p:cNvPicPr>
            <a:picLocks noChangeAspect="1"/>
          </p:cNvPicPr>
          <p:nvPr>
            <a:audioFile r:link="rId1"/>
            <p:extLst>
              <p:ext uri="{DAA4B4D4-6D71-4841-9C94-3DE7FCFB9230}">
                <p14:media xmlns:p14="http://schemas.microsoft.com/office/powerpoint/2010/main" r:embed="rId2">
                  <p14:trim end="314.811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B61A493-61A7-EB0F-69CD-7A06557296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BF5EEB9-B333-9BD1-D484-334BB55F1724}"/>
              </a:ext>
            </a:extLst>
          </p:cNvPr>
          <p:cNvPicPr>
            <a:picLocks noChangeAspect="1"/>
          </p:cNvPicPr>
          <p:nvPr>
            <a:audioFile r:link="rId1"/>
            <p:extLst>
              <p:ext uri="{DAA4B4D4-6D71-4841-9C94-3DE7FCFB9230}">
                <p14:media xmlns:p14="http://schemas.microsoft.com/office/powerpoint/2010/main" r:embed="rId2">
                  <p14:trim end="258.10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20</vt:lpstr>
      <vt:lpstr>PowerPoint Presentation</vt:lpstr>
      <vt:lpstr>2 + 3 5 </vt:lpstr>
      <vt:lpstr>2 + 3  </vt:lpstr>
      <vt:lpstr>4 + 4 8 </vt:lpstr>
      <vt:lpstr>4 + 4  </vt:lpstr>
      <vt:lpstr>7 + 3 10 </vt:lpstr>
      <vt:lpstr>7 + 3  </vt:lpstr>
      <vt:lpstr>3 + 4 7 </vt:lpstr>
      <vt:lpstr>3 + 4  </vt:lpstr>
      <vt:lpstr>4 + 4  </vt:lpstr>
      <vt:lpstr>7 + 3  </vt:lpstr>
      <vt:lpstr>3 + 4  </vt:lpstr>
      <vt:lpstr>2 + 3  </vt:lpstr>
      <vt:lpstr>7 + 3  </vt:lpstr>
      <vt:lpstr>3 + 4  </vt:lpstr>
      <vt:lpstr>2 + 3  </vt:lpstr>
      <vt:lpstr>4 + 4  </vt:lpstr>
      <vt:lpstr>3 + 4  </vt:lpstr>
      <vt:lpstr>2 + 3  </vt:lpstr>
      <vt:lpstr>4 + 4  </vt:lpstr>
      <vt:lpstr>7 + 3  </vt:lpstr>
      <vt:lpstr>4 + 4  </vt:lpstr>
      <vt:lpstr>7 + 3  </vt:lpstr>
      <vt:lpstr>2 + 3  </vt:lpstr>
      <vt:lpstr>3 + 4  </vt:lpstr>
      <vt:lpstr>2 + 3  </vt:lpstr>
      <vt:lpstr>4 + 4  </vt:lpstr>
      <vt:lpstr>3 + 4  </vt:lpstr>
      <vt:lpstr>7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2025-08-11T12:25:32Z</dcterms:created>
  <dcterms:modified xsi:type="dcterms:W3CDTF">2025-08-11T12:27:51Z</dcterms:modified>
</cp:coreProperties>
</file>