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264" r:id="rId4"/>
    <p:sldId id="263" r:id="rId5"/>
    <p:sldId id="309" r:id="rId6"/>
    <p:sldId id="310" r:id="rId7"/>
    <p:sldId id="321" r:id="rId8"/>
    <p:sldId id="322" r:id="rId9"/>
    <p:sldId id="311" r:id="rId10"/>
    <p:sldId id="312"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150"/>
    <p:restoredTop sz="91420"/>
  </p:normalViewPr>
  <p:slideViewPr>
    <p:cSldViewPr snapToGrid="0">
      <p:cViewPr varScale="1">
        <p:scale>
          <a:sx n="96" d="100"/>
          <a:sy n="96" d="100"/>
        </p:scale>
        <p:origin x="168"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E4A23C-1438-0BC4-983C-D6131BEFEC2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6E0D3E1-0D67-4D35-C13F-B5839C314F3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F86A038-A078-AB48-2521-D03710ED6F25}"/>
              </a:ext>
            </a:extLst>
          </p:cNvPr>
          <p:cNvSpPr>
            <a:spLocks noGrp="1"/>
          </p:cNvSpPr>
          <p:nvPr>
            <p:ph type="dt" sz="half" idx="10"/>
          </p:nvPr>
        </p:nvSpPr>
        <p:spPr/>
        <p:txBody>
          <a:bodyPr/>
          <a:lstStyle/>
          <a:p>
            <a:fld id="{656B4AAF-B331-0441-A373-998882D1A27F}" type="datetimeFigureOut">
              <a:rPr lang="en-US" smtClean="0"/>
              <a:t>8/11/25</a:t>
            </a:fld>
            <a:endParaRPr lang="en-US"/>
          </a:p>
        </p:txBody>
      </p:sp>
      <p:sp>
        <p:nvSpPr>
          <p:cNvPr id="5" name="Footer Placeholder 4">
            <a:extLst>
              <a:ext uri="{FF2B5EF4-FFF2-40B4-BE49-F238E27FC236}">
                <a16:creationId xmlns:a16="http://schemas.microsoft.com/office/drawing/2014/main" id="{A64611C4-C2A3-7C72-C0E0-94B430F0F21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90BB006-72D7-5364-A20D-4BB7B962822E}"/>
              </a:ext>
            </a:extLst>
          </p:cNvPr>
          <p:cNvSpPr>
            <a:spLocks noGrp="1"/>
          </p:cNvSpPr>
          <p:nvPr>
            <p:ph type="sldNum" sz="quarter" idx="12"/>
          </p:nvPr>
        </p:nvSpPr>
        <p:spPr/>
        <p:txBody>
          <a:bodyPr/>
          <a:lstStyle/>
          <a:p>
            <a:fld id="{AC2B3DA4-7270-AB46-911E-93B4939B49EA}" type="slidenum">
              <a:rPr lang="en-US" smtClean="0"/>
              <a:t>‹#›</a:t>
            </a:fld>
            <a:endParaRPr lang="en-US"/>
          </a:p>
        </p:txBody>
      </p:sp>
    </p:spTree>
    <p:extLst>
      <p:ext uri="{BB962C8B-B14F-4D97-AF65-F5344CB8AC3E}">
        <p14:creationId xmlns:p14="http://schemas.microsoft.com/office/powerpoint/2010/main" val="37126504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32973-F184-D428-99F8-3FEADBA79D0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2D08B24-4150-4C15-CA4F-2AB09BA28A9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3CDD0B0-7132-B1D4-6ED7-701E7BC1CEE9}"/>
              </a:ext>
            </a:extLst>
          </p:cNvPr>
          <p:cNvSpPr>
            <a:spLocks noGrp="1"/>
          </p:cNvSpPr>
          <p:nvPr>
            <p:ph type="dt" sz="half" idx="10"/>
          </p:nvPr>
        </p:nvSpPr>
        <p:spPr/>
        <p:txBody>
          <a:bodyPr/>
          <a:lstStyle/>
          <a:p>
            <a:fld id="{656B4AAF-B331-0441-A373-998882D1A27F}" type="datetimeFigureOut">
              <a:rPr lang="en-US" smtClean="0"/>
              <a:t>8/11/25</a:t>
            </a:fld>
            <a:endParaRPr lang="en-US"/>
          </a:p>
        </p:txBody>
      </p:sp>
      <p:sp>
        <p:nvSpPr>
          <p:cNvPr id="5" name="Footer Placeholder 4">
            <a:extLst>
              <a:ext uri="{FF2B5EF4-FFF2-40B4-BE49-F238E27FC236}">
                <a16:creationId xmlns:a16="http://schemas.microsoft.com/office/drawing/2014/main" id="{A9C10C2E-C38B-9D00-AF5E-0C165F6706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B924872-0D3A-7D82-DA72-DB58EC49FAD1}"/>
              </a:ext>
            </a:extLst>
          </p:cNvPr>
          <p:cNvSpPr>
            <a:spLocks noGrp="1"/>
          </p:cNvSpPr>
          <p:nvPr>
            <p:ph type="sldNum" sz="quarter" idx="12"/>
          </p:nvPr>
        </p:nvSpPr>
        <p:spPr/>
        <p:txBody>
          <a:bodyPr/>
          <a:lstStyle/>
          <a:p>
            <a:fld id="{AC2B3DA4-7270-AB46-911E-93B4939B49EA}" type="slidenum">
              <a:rPr lang="en-US" smtClean="0"/>
              <a:t>‹#›</a:t>
            </a:fld>
            <a:endParaRPr lang="en-US"/>
          </a:p>
        </p:txBody>
      </p:sp>
    </p:spTree>
    <p:extLst>
      <p:ext uri="{BB962C8B-B14F-4D97-AF65-F5344CB8AC3E}">
        <p14:creationId xmlns:p14="http://schemas.microsoft.com/office/powerpoint/2010/main" val="24955516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824EDC7-EB5E-EAAC-9C99-F87F064A56D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77D6DE9-A7CF-6C50-B4B2-79A68DD5F72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DD8A74A-1F87-F112-C669-43FD096FB853}"/>
              </a:ext>
            </a:extLst>
          </p:cNvPr>
          <p:cNvSpPr>
            <a:spLocks noGrp="1"/>
          </p:cNvSpPr>
          <p:nvPr>
            <p:ph type="dt" sz="half" idx="10"/>
          </p:nvPr>
        </p:nvSpPr>
        <p:spPr/>
        <p:txBody>
          <a:bodyPr/>
          <a:lstStyle/>
          <a:p>
            <a:fld id="{656B4AAF-B331-0441-A373-998882D1A27F}" type="datetimeFigureOut">
              <a:rPr lang="en-US" smtClean="0"/>
              <a:t>8/11/25</a:t>
            </a:fld>
            <a:endParaRPr lang="en-US"/>
          </a:p>
        </p:txBody>
      </p:sp>
      <p:sp>
        <p:nvSpPr>
          <p:cNvPr id="5" name="Footer Placeholder 4">
            <a:extLst>
              <a:ext uri="{FF2B5EF4-FFF2-40B4-BE49-F238E27FC236}">
                <a16:creationId xmlns:a16="http://schemas.microsoft.com/office/drawing/2014/main" id="{422E3886-811A-0820-9BF9-A5DE4F007C3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3450DCC-8B16-6EFF-B6F0-7CFBA42AE2E1}"/>
              </a:ext>
            </a:extLst>
          </p:cNvPr>
          <p:cNvSpPr>
            <a:spLocks noGrp="1"/>
          </p:cNvSpPr>
          <p:nvPr>
            <p:ph type="sldNum" sz="quarter" idx="12"/>
          </p:nvPr>
        </p:nvSpPr>
        <p:spPr/>
        <p:txBody>
          <a:bodyPr/>
          <a:lstStyle/>
          <a:p>
            <a:fld id="{AC2B3DA4-7270-AB46-911E-93B4939B49EA}" type="slidenum">
              <a:rPr lang="en-US" smtClean="0"/>
              <a:t>‹#›</a:t>
            </a:fld>
            <a:endParaRPr lang="en-US"/>
          </a:p>
        </p:txBody>
      </p:sp>
    </p:spTree>
    <p:extLst>
      <p:ext uri="{BB962C8B-B14F-4D97-AF65-F5344CB8AC3E}">
        <p14:creationId xmlns:p14="http://schemas.microsoft.com/office/powerpoint/2010/main" val="6099205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601DB5-8503-82C9-B90B-CBFCA16F72E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B37787D-A598-9791-2E25-80103C53709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D0E8A32-C843-8CAB-0DDE-C572F156673C}"/>
              </a:ext>
            </a:extLst>
          </p:cNvPr>
          <p:cNvSpPr>
            <a:spLocks noGrp="1"/>
          </p:cNvSpPr>
          <p:nvPr>
            <p:ph type="dt" sz="half" idx="10"/>
          </p:nvPr>
        </p:nvSpPr>
        <p:spPr/>
        <p:txBody>
          <a:bodyPr/>
          <a:lstStyle/>
          <a:p>
            <a:fld id="{656B4AAF-B331-0441-A373-998882D1A27F}" type="datetimeFigureOut">
              <a:rPr lang="en-US" smtClean="0"/>
              <a:t>8/11/25</a:t>
            </a:fld>
            <a:endParaRPr lang="en-US"/>
          </a:p>
        </p:txBody>
      </p:sp>
      <p:sp>
        <p:nvSpPr>
          <p:cNvPr id="5" name="Footer Placeholder 4">
            <a:extLst>
              <a:ext uri="{FF2B5EF4-FFF2-40B4-BE49-F238E27FC236}">
                <a16:creationId xmlns:a16="http://schemas.microsoft.com/office/drawing/2014/main" id="{55B0B8E0-8E98-B77C-9310-81E64D7D0EF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20FA43-DC96-5A05-D244-C0292B211E77}"/>
              </a:ext>
            </a:extLst>
          </p:cNvPr>
          <p:cNvSpPr>
            <a:spLocks noGrp="1"/>
          </p:cNvSpPr>
          <p:nvPr>
            <p:ph type="sldNum" sz="quarter" idx="12"/>
          </p:nvPr>
        </p:nvSpPr>
        <p:spPr/>
        <p:txBody>
          <a:bodyPr/>
          <a:lstStyle/>
          <a:p>
            <a:fld id="{AC2B3DA4-7270-AB46-911E-93B4939B49EA}" type="slidenum">
              <a:rPr lang="en-US" smtClean="0"/>
              <a:t>‹#›</a:t>
            </a:fld>
            <a:endParaRPr lang="en-US"/>
          </a:p>
        </p:txBody>
      </p:sp>
    </p:spTree>
    <p:extLst>
      <p:ext uri="{BB962C8B-B14F-4D97-AF65-F5344CB8AC3E}">
        <p14:creationId xmlns:p14="http://schemas.microsoft.com/office/powerpoint/2010/main" val="5622889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3C96A1-ED41-DD9C-8116-55219A7E0C8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6BDA6DF-B7BB-707D-7A70-7D8A1478384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B20EDD4-033F-DE54-D8C6-A8F314086AC0}"/>
              </a:ext>
            </a:extLst>
          </p:cNvPr>
          <p:cNvSpPr>
            <a:spLocks noGrp="1"/>
          </p:cNvSpPr>
          <p:nvPr>
            <p:ph type="dt" sz="half" idx="10"/>
          </p:nvPr>
        </p:nvSpPr>
        <p:spPr/>
        <p:txBody>
          <a:bodyPr/>
          <a:lstStyle/>
          <a:p>
            <a:fld id="{656B4AAF-B331-0441-A373-998882D1A27F}" type="datetimeFigureOut">
              <a:rPr lang="en-US" smtClean="0"/>
              <a:t>8/11/25</a:t>
            </a:fld>
            <a:endParaRPr lang="en-US"/>
          </a:p>
        </p:txBody>
      </p:sp>
      <p:sp>
        <p:nvSpPr>
          <p:cNvPr id="5" name="Footer Placeholder 4">
            <a:extLst>
              <a:ext uri="{FF2B5EF4-FFF2-40B4-BE49-F238E27FC236}">
                <a16:creationId xmlns:a16="http://schemas.microsoft.com/office/drawing/2014/main" id="{0577228C-3F56-5F6C-C61A-5467C2DB2C0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6CEBA5D-89C2-0C97-7368-4FB67DD3A6D8}"/>
              </a:ext>
            </a:extLst>
          </p:cNvPr>
          <p:cNvSpPr>
            <a:spLocks noGrp="1"/>
          </p:cNvSpPr>
          <p:nvPr>
            <p:ph type="sldNum" sz="quarter" idx="12"/>
          </p:nvPr>
        </p:nvSpPr>
        <p:spPr/>
        <p:txBody>
          <a:bodyPr/>
          <a:lstStyle/>
          <a:p>
            <a:fld id="{AC2B3DA4-7270-AB46-911E-93B4939B49EA}" type="slidenum">
              <a:rPr lang="en-US" smtClean="0"/>
              <a:t>‹#›</a:t>
            </a:fld>
            <a:endParaRPr lang="en-US"/>
          </a:p>
        </p:txBody>
      </p:sp>
    </p:spTree>
    <p:extLst>
      <p:ext uri="{BB962C8B-B14F-4D97-AF65-F5344CB8AC3E}">
        <p14:creationId xmlns:p14="http://schemas.microsoft.com/office/powerpoint/2010/main" val="5961394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F032AF-8C43-F914-A5F1-BD58D4F67E9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4BFF164-CAB6-75B5-CDF6-410FFBB4E7C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5972290-C728-826C-107E-49190A17154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8854DBB-AAA7-7D8E-94DD-CB0A525BA5DC}"/>
              </a:ext>
            </a:extLst>
          </p:cNvPr>
          <p:cNvSpPr>
            <a:spLocks noGrp="1"/>
          </p:cNvSpPr>
          <p:nvPr>
            <p:ph type="dt" sz="half" idx="10"/>
          </p:nvPr>
        </p:nvSpPr>
        <p:spPr/>
        <p:txBody>
          <a:bodyPr/>
          <a:lstStyle/>
          <a:p>
            <a:fld id="{656B4AAF-B331-0441-A373-998882D1A27F}" type="datetimeFigureOut">
              <a:rPr lang="en-US" smtClean="0"/>
              <a:t>8/11/25</a:t>
            </a:fld>
            <a:endParaRPr lang="en-US"/>
          </a:p>
        </p:txBody>
      </p:sp>
      <p:sp>
        <p:nvSpPr>
          <p:cNvPr id="6" name="Footer Placeholder 5">
            <a:extLst>
              <a:ext uri="{FF2B5EF4-FFF2-40B4-BE49-F238E27FC236}">
                <a16:creationId xmlns:a16="http://schemas.microsoft.com/office/drawing/2014/main" id="{47AC2DE2-092D-E510-C70C-A4C0E8B5967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2F73065-8138-E4D7-A909-64F63469725F}"/>
              </a:ext>
            </a:extLst>
          </p:cNvPr>
          <p:cNvSpPr>
            <a:spLocks noGrp="1"/>
          </p:cNvSpPr>
          <p:nvPr>
            <p:ph type="sldNum" sz="quarter" idx="12"/>
          </p:nvPr>
        </p:nvSpPr>
        <p:spPr/>
        <p:txBody>
          <a:bodyPr/>
          <a:lstStyle/>
          <a:p>
            <a:fld id="{AC2B3DA4-7270-AB46-911E-93B4939B49EA}" type="slidenum">
              <a:rPr lang="en-US" smtClean="0"/>
              <a:t>‹#›</a:t>
            </a:fld>
            <a:endParaRPr lang="en-US"/>
          </a:p>
        </p:txBody>
      </p:sp>
    </p:spTree>
    <p:extLst>
      <p:ext uri="{BB962C8B-B14F-4D97-AF65-F5344CB8AC3E}">
        <p14:creationId xmlns:p14="http://schemas.microsoft.com/office/powerpoint/2010/main" val="9503138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40BB80-5E48-5C6A-DE46-E4C6E0ECCFB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5AA2737-6C01-C0A0-D4C6-B3BEE760DDE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7FAA1E0-8CF4-A5A5-C506-96F40FFA76A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E534B26-F819-E287-A69C-C9D52E7647D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BA31561-2F88-12E2-05FF-764570972BE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8B9EF62-92D7-8C8A-6D07-A055341EF52C}"/>
              </a:ext>
            </a:extLst>
          </p:cNvPr>
          <p:cNvSpPr>
            <a:spLocks noGrp="1"/>
          </p:cNvSpPr>
          <p:nvPr>
            <p:ph type="dt" sz="half" idx="10"/>
          </p:nvPr>
        </p:nvSpPr>
        <p:spPr/>
        <p:txBody>
          <a:bodyPr/>
          <a:lstStyle/>
          <a:p>
            <a:fld id="{656B4AAF-B331-0441-A373-998882D1A27F}" type="datetimeFigureOut">
              <a:rPr lang="en-US" smtClean="0"/>
              <a:t>8/11/25</a:t>
            </a:fld>
            <a:endParaRPr lang="en-US"/>
          </a:p>
        </p:txBody>
      </p:sp>
      <p:sp>
        <p:nvSpPr>
          <p:cNvPr id="8" name="Footer Placeholder 7">
            <a:extLst>
              <a:ext uri="{FF2B5EF4-FFF2-40B4-BE49-F238E27FC236}">
                <a16:creationId xmlns:a16="http://schemas.microsoft.com/office/drawing/2014/main" id="{18F75E7D-8150-E298-34D2-ED3BB1A4B77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21B8F32-2674-1AE9-FCB8-3D366985B198}"/>
              </a:ext>
            </a:extLst>
          </p:cNvPr>
          <p:cNvSpPr>
            <a:spLocks noGrp="1"/>
          </p:cNvSpPr>
          <p:nvPr>
            <p:ph type="sldNum" sz="quarter" idx="12"/>
          </p:nvPr>
        </p:nvSpPr>
        <p:spPr/>
        <p:txBody>
          <a:bodyPr/>
          <a:lstStyle/>
          <a:p>
            <a:fld id="{AC2B3DA4-7270-AB46-911E-93B4939B49EA}" type="slidenum">
              <a:rPr lang="en-US" smtClean="0"/>
              <a:t>‹#›</a:t>
            </a:fld>
            <a:endParaRPr lang="en-US"/>
          </a:p>
        </p:txBody>
      </p:sp>
    </p:spTree>
    <p:extLst>
      <p:ext uri="{BB962C8B-B14F-4D97-AF65-F5344CB8AC3E}">
        <p14:creationId xmlns:p14="http://schemas.microsoft.com/office/powerpoint/2010/main" val="24804552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9450F6-B908-C39F-333B-A04207E9B50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39E9AE1-1C21-36C9-D550-111B7A39B0A5}"/>
              </a:ext>
            </a:extLst>
          </p:cNvPr>
          <p:cNvSpPr>
            <a:spLocks noGrp="1"/>
          </p:cNvSpPr>
          <p:nvPr>
            <p:ph type="dt" sz="half" idx="10"/>
          </p:nvPr>
        </p:nvSpPr>
        <p:spPr/>
        <p:txBody>
          <a:bodyPr/>
          <a:lstStyle/>
          <a:p>
            <a:fld id="{656B4AAF-B331-0441-A373-998882D1A27F}" type="datetimeFigureOut">
              <a:rPr lang="en-US" smtClean="0"/>
              <a:t>8/11/25</a:t>
            </a:fld>
            <a:endParaRPr lang="en-US"/>
          </a:p>
        </p:txBody>
      </p:sp>
      <p:sp>
        <p:nvSpPr>
          <p:cNvPr id="4" name="Footer Placeholder 3">
            <a:extLst>
              <a:ext uri="{FF2B5EF4-FFF2-40B4-BE49-F238E27FC236}">
                <a16:creationId xmlns:a16="http://schemas.microsoft.com/office/drawing/2014/main" id="{902FB2AF-40C8-99C7-46E1-B80A0BEE556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1F37D67-DACF-C466-A621-0D9092FF5754}"/>
              </a:ext>
            </a:extLst>
          </p:cNvPr>
          <p:cNvSpPr>
            <a:spLocks noGrp="1"/>
          </p:cNvSpPr>
          <p:nvPr>
            <p:ph type="sldNum" sz="quarter" idx="12"/>
          </p:nvPr>
        </p:nvSpPr>
        <p:spPr/>
        <p:txBody>
          <a:bodyPr/>
          <a:lstStyle/>
          <a:p>
            <a:fld id="{AC2B3DA4-7270-AB46-911E-93B4939B49EA}" type="slidenum">
              <a:rPr lang="en-US" smtClean="0"/>
              <a:t>‹#›</a:t>
            </a:fld>
            <a:endParaRPr lang="en-US"/>
          </a:p>
        </p:txBody>
      </p:sp>
    </p:spTree>
    <p:extLst>
      <p:ext uri="{BB962C8B-B14F-4D97-AF65-F5344CB8AC3E}">
        <p14:creationId xmlns:p14="http://schemas.microsoft.com/office/powerpoint/2010/main" val="23123729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0FC8473-B09F-0160-54EE-9227750842A8}"/>
              </a:ext>
            </a:extLst>
          </p:cNvPr>
          <p:cNvSpPr>
            <a:spLocks noGrp="1"/>
          </p:cNvSpPr>
          <p:nvPr>
            <p:ph type="dt" sz="half" idx="10"/>
          </p:nvPr>
        </p:nvSpPr>
        <p:spPr/>
        <p:txBody>
          <a:bodyPr/>
          <a:lstStyle/>
          <a:p>
            <a:fld id="{656B4AAF-B331-0441-A373-998882D1A27F}" type="datetimeFigureOut">
              <a:rPr lang="en-US" smtClean="0"/>
              <a:t>8/11/25</a:t>
            </a:fld>
            <a:endParaRPr lang="en-US"/>
          </a:p>
        </p:txBody>
      </p:sp>
      <p:sp>
        <p:nvSpPr>
          <p:cNvPr id="3" name="Footer Placeholder 2">
            <a:extLst>
              <a:ext uri="{FF2B5EF4-FFF2-40B4-BE49-F238E27FC236}">
                <a16:creationId xmlns:a16="http://schemas.microsoft.com/office/drawing/2014/main" id="{F522D20A-2A30-98A3-FBF2-D5838A739BF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F81116D-5867-E0E9-264F-C19133B49F04}"/>
              </a:ext>
            </a:extLst>
          </p:cNvPr>
          <p:cNvSpPr>
            <a:spLocks noGrp="1"/>
          </p:cNvSpPr>
          <p:nvPr>
            <p:ph type="sldNum" sz="quarter" idx="12"/>
          </p:nvPr>
        </p:nvSpPr>
        <p:spPr/>
        <p:txBody>
          <a:bodyPr/>
          <a:lstStyle/>
          <a:p>
            <a:fld id="{AC2B3DA4-7270-AB46-911E-93B4939B49EA}" type="slidenum">
              <a:rPr lang="en-US" smtClean="0"/>
              <a:t>‹#›</a:t>
            </a:fld>
            <a:endParaRPr lang="en-US"/>
          </a:p>
        </p:txBody>
      </p:sp>
    </p:spTree>
    <p:extLst>
      <p:ext uri="{BB962C8B-B14F-4D97-AF65-F5344CB8AC3E}">
        <p14:creationId xmlns:p14="http://schemas.microsoft.com/office/powerpoint/2010/main" val="3308400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69AB0D-2989-F373-BE17-01DD647271B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10594DD-FD9B-361C-767E-FD40B1F31B1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9FA1750-E9DF-70F6-F163-326393471B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7D015BA-7E3F-6824-A4F0-45A9236E88CC}"/>
              </a:ext>
            </a:extLst>
          </p:cNvPr>
          <p:cNvSpPr>
            <a:spLocks noGrp="1"/>
          </p:cNvSpPr>
          <p:nvPr>
            <p:ph type="dt" sz="half" idx="10"/>
          </p:nvPr>
        </p:nvSpPr>
        <p:spPr/>
        <p:txBody>
          <a:bodyPr/>
          <a:lstStyle/>
          <a:p>
            <a:fld id="{656B4AAF-B331-0441-A373-998882D1A27F}" type="datetimeFigureOut">
              <a:rPr lang="en-US" smtClean="0"/>
              <a:t>8/11/25</a:t>
            </a:fld>
            <a:endParaRPr lang="en-US"/>
          </a:p>
        </p:txBody>
      </p:sp>
      <p:sp>
        <p:nvSpPr>
          <p:cNvPr id="6" name="Footer Placeholder 5">
            <a:extLst>
              <a:ext uri="{FF2B5EF4-FFF2-40B4-BE49-F238E27FC236}">
                <a16:creationId xmlns:a16="http://schemas.microsoft.com/office/drawing/2014/main" id="{9E43C96B-6230-EE4B-7324-9E2755801B6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54C7BBC-8291-B0DA-E615-8C1C9E573BF7}"/>
              </a:ext>
            </a:extLst>
          </p:cNvPr>
          <p:cNvSpPr>
            <a:spLocks noGrp="1"/>
          </p:cNvSpPr>
          <p:nvPr>
            <p:ph type="sldNum" sz="quarter" idx="12"/>
          </p:nvPr>
        </p:nvSpPr>
        <p:spPr/>
        <p:txBody>
          <a:bodyPr/>
          <a:lstStyle/>
          <a:p>
            <a:fld id="{AC2B3DA4-7270-AB46-911E-93B4939B49EA}" type="slidenum">
              <a:rPr lang="en-US" smtClean="0"/>
              <a:t>‹#›</a:t>
            </a:fld>
            <a:endParaRPr lang="en-US"/>
          </a:p>
        </p:txBody>
      </p:sp>
    </p:spTree>
    <p:extLst>
      <p:ext uri="{BB962C8B-B14F-4D97-AF65-F5344CB8AC3E}">
        <p14:creationId xmlns:p14="http://schemas.microsoft.com/office/powerpoint/2010/main" val="11069992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957EF2-D297-3EF4-51C7-2FFD80C941B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316470F-690A-3C4E-193B-30695BC9966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E62E4CC-23FB-B269-32BC-44BC1A8D75B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FB37EA7-2FAB-065A-2437-27D197DD17E1}"/>
              </a:ext>
            </a:extLst>
          </p:cNvPr>
          <p:cNvSpPr>
            <a:spLocks noGrp="1"/>
          </p:cNvSpPr>
          <p:nvPr>
            <p:ph type="dt" sz="half" idx="10"/>
          </p:nvPr>
        </p:nvSpPr>
        <p:spPr/>
        <p:txBody>
          <a:bodyPr/>
          <a:lstStyle/>
          <a:p>
            <a:fld id="{656B4AAF-B331-0441-A373-998882D1A27F}" type="datetimeFigureOut">
              <a:rPr lang="en-US" smtClean="0"/>
              <a:t>8/11/25</a:t>
            </a:fld>
            <a:endParaRPr lang="en-US"/>
          </a:p>
        </p:txBody>
      </p:sp>
      <p:sp>
        <p:nvSpPr>
          <p:cNvPr id="6" name="Footer Placeholder 5">
            <a:extLst>
              <a:ext uri="{FF2B5EF4-FFF2-40B4-BE49-F238E27FC236}">
                <a16:creationId xmlns:a16="http://schemas.microsoft.com/office/drawing/2014/main" id="{0D0FFA39-7DD8-5EB5-6DC3-AAD88CB6F24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8421487-2612-6401-106F-933BBB509B90}"/>
              </a:ext>
            </a:extLst>
          </p:cNvPr>
          <p:cNvSpPr>
            <a:spLocks noGrp="1"/>
          </p:cNvSpPr>
          <p:nvPr>
            <p:ph type="sldNum" sz="quarter" idx="12"/>
          </p:nvPr>
        </p:nvSpPr>
        <p:spPr/>
        <p:txBody>
          <a:bodyPr/>
          <a:lstStyle/>
          <a:p>
            <a:fld id="{AC2B3DA4-7270-AB46-911E-93B4939B49EA}" type="slidenum">
              <a:rPr lang="en-US" smtClean="0"/>
              <a:t>‹#›</a:t>
            </a:fld>
            <a:endParaRPr lang="en-US"/>
          </a:p>
        </p:txBody>
      </p:sp>
    </p:spTree>
    <p:extLst>
      <p:ext uri="{BB962C8B-B14F-4D97-AF65-F5344CB8AC3E}">
        <p14:creationId xmlns:p14="http://schemas.microsoft.com/office/powerpoint/2010/main" val="10667704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A9838C3-21CB-C5C8-CB8D-5CE71331CB8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8F68FB0-CC9B-8DD0-E939-803D5594804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60CF6D3-94F2-9DC7-DD2C-A65CC3FD39D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56B4AAF-B331-0441-A373-998882D1A27F}" type="datetimeFigureOut">
              <a:rPr lang="en-US" smtClean="0"/>
              <a:t>8/11/25</a:t>
            </a:fld>
            <a:endParaRPr lang="en-US"/>
          </a:p>
        </p:txBody>
      </p:sp>
      <p:sp>
        <p:nvSpPr>
          <p:cNvPr id="5" name="Footer Placeholder 4">
            <a:extLst>
              <a:ext uri="{FF2B5EF4-FFF2-40B4-BE49-F238E27FC236}">
                <a16:creationId xmlns:a16="http://schemas.microsoft.com/office/drawing/2014/main" id="{E86F9D5C-7374-FBD3-40A4-192D5A0999C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F95F8DBD-9867-33DF-2B10-78A23A6B07E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C2B3DA4-7270-AB46-911E-93B4939B49EA}" type="slidenum">
              <a:rPr lang="en-US" smtClean="0"/>
              <a:t>‹#›</a:t>
            </a:fld>
            <a:endParaRPr lang="en-US"/>
          </a:p>
        </p:txBody>
      </p:sp>
    </p:spTree>
    <p:extLst>
      <p:ext uri="{BB962C8B-B14F-4D97-AF65-F5344CB8AC3E}">
        <p14:creationId xmlns:p14="http://schemas.microsoft.com/office/powerpoint/2010/main" val="41357059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Multiplication to 81</a:t>
            </a:r>
            <a:br>
              <a:rPr lang="en-US" dirty="0"/>
            </a:br>
            <a:br>
              <a:rPr lang="en-US" dirty="0"/>
            </a:br>
            <a:r>
              <a:rPr lang="en-US" dirty="0"/>
              <a:t>Lesson 33</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0" name="Audio 9">
            <a:extLst>
              <a:ext uri="{FF2B5EF4-FFF2-40B4-BE49-F238E27FC236}">
                <a16:creationId xmlns:a16="http://schemas.microsoft.com/office/drawing/2014/main" id="{9B961EE6-11E6-26DB-5E2F-760CFECC5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Tm="5998"/>
    </mc:Choice>
    <mc:Fallback xmlns="">
      <p:transition spd="slow" advTm="59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8" name="Audio 17">
            <a:extLst>
              <a:ext uri="{FF2B5EF4-FFF2-40B4-BE49-F238E27FC236}">
                <a16:creationId xmlns:a16="http://schemas.microsoft.com/office/drawing/2014/main" id="{BC41392A-0FDE-9607-8588-ED30F4A6EC5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52947804"/>
      </p:ext>
    </p:extLst>
  </p:cSld>
  <p:clrMapOvr>
    <a:masterClrMapping/>
  </p:clrMapOvr>
  <mc:AlternateContent xmlns:mc="http://schemas.openxmlformats.org/markup-compatibility/2006" xmlns:p14="http://schemas.microsoft.com/office/powerpoint/2010/main">
    <mc:Choice Requires="p14">
      <p:transition spd="slow" p14:dur="2000" advTm="5987"/>
    </mc:Choice>
    <mc:Fallback xmlns="">
      <p:transition spd="slow" advTm="598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0" name="Audio 9">
            <a:extLst>
              <a:ext uri="{FF2B5EF4-FFF2-40B4-BE49-F238E27FC236}">
                <a16:creationId xmlns:a16="http://schemas.microsoft.com/office/drawing/2014/main" id="{9B961EE6-11E6-26DB-5E2F-760CFECC5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43695401"/>
      </p:ext>
    </p:extLst>
  </p:cSld>
  <p:clrMapOvr>
    <a:masterClrMapping/>
  </p:clrMapOvr>
  <mc:AlternateContent xmlns:mc="http://schemas.openxmlformats.org/markup-compatibility/2006" xmlns:p14="http://schemas.microsoft.com/office/powerpoint/2010/main">
    <mc:Choice Requires="p14">
      <p:transition spd="slow" p14:dur="2000" advTm="5998"/>
    </mc:Choice>
    <mc:Fallback xmlns="">
      <p:transition spd="slow" advTm="59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28</a:t>
            </a:r>
          </a:p>
        </p:txBody>
      </p:sp>
      <p:pic>
        <p:nvPicPr>
          <p:cNvPr id="14" name="Audio 13">
            <a:extLst>
              <a:ext uri="{FF2B5EF4-FFF2-40B4-BE49-F238E27FC236}">
                <a16:creationId xmlns:a16="http://schemas.microsoft.com/office/drawing/2014/main" id="{294D3931-43CE-11B7-CD87-07DE7C51EBA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38274496"/>
      </p:ext>
    </p:extLst>
  </p:cSld>
  <p:clrMapOvr>
    <a:masterClrMapping/>
  </p:clrMapOvr>
  <mc:AlternateContent xmlns:mc="http://schemas.openxmlformats.org/markup-compatibility/2006" xmlns:p14="http://schemas.microsoft.com/office/powerpoint/2010/main">
    <mc:Choice Requires="p14">
      <p:transition spd="slow" p14:dur="2000" advTm="6146"/>
    </mc:Choice>
    <mc:Fallback xmlns="">
      <p:transition spd="slow" advTm="61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24</a:t>
            </a:r>
          </a:p>
        </p:txBody>
      </p:sp>
      <p:pic>
        <p:nvPicPr>
          <p:cNvPr id="15" name="Audio 14">
            <a:extLst>
              <a:ext uri="{FF2B5EF4-FFF2-40B4-BE49-F238E27FC236}">
                <a16:creationId xmlns:a16="http://schemas.microsoft.com/office/drawing/2014/main" id="{A7073711-57BE-C493-162A-309915BEF1B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17807773"/>
      </p:ext>
    </p:extLst>
  </p:cSld>
  <p:clrMapOvr>
    <a:masterClrMapping/>
  </p:clrMapOvr>
  <mc:AlternateContent xmlns:mc="http://schemas.openxmlformats.org/markup-compatibility/2006" xmlns:p14="http://schemas.microsoft.com/office/powerpoint/2010/main">
    <mc:Choice Requires="p14">
      <p:transition spd="slow" p14:dur="2000" advTm="6138"/>
    </mc:Choice>
    <mc:Fallback xmlns="">
      <p:transition spd="slow" advTm="61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400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28</a:t>
            </a:r>
          </a:p>
        </p:txBody>
      </p:sp>
      <p:pic>
        <p:nvPicPr>
          <p:cNvPr id="14" name="Audio 13">
            <a:extLst>
              <a:ext uri="{FF2B5EF4-FFF2-40B4-BE49-F238E27FC236}">
                <a16:creationId xmlns:a16="http://schemas.microsoft.com/office/drawing/2014/main" id="{294D3931-43CE-11B7-CD87-07DE7C51EBA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87663801"/>
      </p:ext>
    </p:extLst>
  </p:cSld>
  <p:clrMapOvr>
    <a:masterClrMapping/>
  </p:clrMapOvr>
  <mc:AlternateContent xmlns:mc="http://schemas.openxmlformats.org/markup-compatibility/2006" xmlns:p14="http://schemas.microsoft.com/office/powerpoint/2010/main">
    <mc:Choice Requires="p14">
      <p:transition spd="slow" p14:dur="2000" advTm="6146"/>
    </mc:Choice>
    <mc:Fallback xmlns="">
      <p:transition spd="slow" advTm="61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24</a:t>
            </a:r>
          </a:p>
        </p:txBody>
      </p:sp>
      <p:pic>
        <p:nvPicPr>
          <p:cNvPr id="15" name="Audio 14">
            <a:extLst>
              <a:ext uri="{FF2B5EF4-FFF2-40B4-BE49-F238E27FC236}">
                <a16:creationId xmlns:a16="http://schemas.microsoft.com/office/drawing/2014/main" id="{A7073711-57BE-C493-162A-309915BEF1B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5091424"/>
      </p:ext>
    </p:extLst>
  </p:cSld>
  <p:clrMapOvr>
    <a:masterClrMapping/>
  </p:clrMapOvr>
  <mc:AlternateContent xmlns:mc="http://schemas.openxmlformats.org/markup-compatibility/2006" xmlns:p14="http://schemas.microsoft.com/office/powerpoint/2010/main">
    <mc:Choice Requires="p14">
      <p:transition spd="slow" p14:dur="2000" advTm="6138"/>
    </mc:Choice>
    <mc:Fallback xmlns="">
      <p:transition spd="slow" advTm="61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400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0" name="Audio 9">
            <a:extLst>
              <a:ext uri="{FF2B5EF4-FFF2-40B4-BE49-F238E27FC236}">
                <a16:creationId xmlns:a16="http://schemas.microsoft.com/office/drawing/2014/main" id="{9B961EE6-11E6-26DB-5E2F-760CFECC5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78093939"/>
      </p:ext>
    </p:extLst>
  </p:cSld>
  <p:clrMapOvr>
    <a:masterClrMapping/>
  </p:clrMapOvr>
  <mc:AlternateContent xmlns:mc="http://schemas.openxmlformats.org/markup-compatibility/2006" xmlns:p14="http://schemas.microsoft.com/office/powerpoint/2010/main">
    <mc:Choice Requires="p14">
      <p:transition spd="slow" p14:dur="2000" advTm="5998"/>
    </mc:Choice>
    <mc:Fallback xmlns="">
      <p:transition spd="slow" advTm="59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8" name="Audio 17">
            <a:extLst>
              <a:ext uri="{FF2B5EF4-FFF2-40B4-BE49-F238E27FC236}">
                <a16:creationId xmlns:a16="http://schemas.microsoft.com/office/drawing/2014/main" id="{BC41392A-0FDE-9607-8588-ED30F4A6EC5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593498"/>
      </p:ext>
    </p:extLst>
  </p:cSld>
  <p:clrMapOvr>
    <a:masterClrMapping/>
  </p:clrMapOvr>
  <mc:AlternateContent xmlns:mc="http://schemas.openxmlformats.org/markup-compatibility/2006" xmlns:p14="http://schemas.microsoft.com/office/powerpoint/2010/main">
    <mc:Choice Requires="p14">
      <p:transition spd="slow" p14:dur="2000" advTm="5987"/>
    </mc:Choice>
    <mc:Fallback xmlns="">
      <p:transition spd="slow" advTm="598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0" name="Audio 9">
            <a:extLst>
              <a:ext uri="{FF2B5EF4-FFF2-40B4-BE49-F238E27FC236}">
                <a16:creationId xmlns:a16="http://schemas.microsoft.com/office/drawing/2014/main" id="{9B961EE6-11E6-26DB-5E2F-760CFECC5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90054514"/>
      </p:ext>
    </p:extLst>
  </p:cSld>
  <p:clrMapOvr>
    <a:masterClrMapping/>
  </p:clrMapOvr>
  <mc:AlternateContent xmlns:mc="http://schemas.openxmlformats.org/markup-compatibility/2006" xmlns:p14="http://schemas.microsoft.com/office/powerpoint/2010/main">
    <mc:Choice Requires="p14">
      <p:transition spd="slow" p14:dur="2000" advTm="5998"/>
    </mc:Choice>
    <mc:Fallback xmlns="">
      <p:transition spd="slow" advTm="59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28</a:t>
            </a:r>
          </a:p>
        </p:txBody>
      </p:sp>
      <p:pic>
        <p:nvPicPr>
          <p:cNvPr id="14" name="Audio 13">
            <a:extLst>
              <a:ext uri="{FF2B5EF4-FFF2-40B4-BE49-F238E27FC236}">
                <a16:creationId xmlns:a16="http://schemas.microsoft.com/office/drawing/2014/main" id="{294D3931-43CE-11B7-CD87-07DE7C51EBA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26864281"/>
      </p:ext>
    </p:extLst>
  </p:cSld>
  <p:clrMapOvr>
    <a:masterClrMapping/>
  </p:clrMapOvr>
  <mc:AlternateContent xmlns:mc="http://schemas.openxmlformats.org/markup-compatibility/2006" xmlns:p14="http://schemas.microsoft.com/office/powerpoint/2010/main">
    <mc:Choice Requires="p14">
      <p:transition spd="slow" p14:dur="2000" advTm="6146"/>
    </mc:Choice>
    <mc:Fallback xmlns="">
      <p:transition spd="slow" advTm="61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8" name="Audio 17">
            <a:extLst>
              <a:ext uri="{FF2B5EF4-FFF2-40B4-BE49-F238E27FC236}">
                <a16:creationId xmlns:a16="http://schemas.microsoft.com/office/drawing/2014/main" id="{BC41392A-0FDE-9607-8588-ED30F4A6EC5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28046484"/>
      </p:ext>
    </p:extLst>
  </p:cSld>
  <p:clrMapOvr>
    <a:masterClrMapping/>
  </p:clrMapOvr>
  <mc:AlternateContent xmlns:mc="http://schemas.openxmlformats.org/markup-compatibility/2006" xmlns:p14="http://schemas.microsoft.com/office/powerpoint/2010/main">
    <mc:Choice Requires="p14">
      <p:transition spd="slow" p14:dur="2000" advTm="5987"/>
    </mc:Choice>
    <mc:Fallback xmlns="">
      <p:transition spd="slow" advTm="598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24</a:t>
            </a:r>
          </a:p>
        </p:txBody>
      </p:sp>
      <p:pic>
        <p:nvPicPr>
          <p:cNvPr id="15" name="Audio 14">
            <a:extLst>
              <a:ext uri="{FF2B5EF4-FFF2-40B4-BE49-F238E27FC236}">
                <a16:creationId xmlns:a16="http://schemas.microsoft.com/office/drawing/2014/main" id="{A7073711-57BE-C493-162A-309915BEF1B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83399624"/>
      </p:ext>
    </p:extLst>
  </p:cSld>
  <p:clrMapOvr>
    <a:masterClrMapping/>
  </p:clrMapOvr>
  <mc:AlternateContent xmlns:mc="http://schemas.openxmlformats.org/markup-compatibility/2006" xmlns:p14="http://schemas.microsoft.com/office/powerpoint/2010/main">
    <mc:Choice Requires="p14">
      <p:transition spd="slow" p14:dur="2000" advTm="6138"/>
    </mc:Choice>
    <mc:Fallback xmlns="">
      <p:transition spd="slow" advTm="61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400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8" name="Audio 17">
            <a:extLst>
              <a:ext uri="{FF2B5EF4-FFF2-40B4-BE49-F238E27FC236}">
                <a16:creationId xmlns:a16="http://schemas.microsoft.com/office/drawing/2014/main" id="{BC41392A-0FDE-9607-8588-ED30F4A6EC5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48553199"/>
      </p:ext>
    </p:extLst>
  </p:cSld>
  <p:clrMapOvr>
    <a:masterClrMapping/>
  </p:clrMapOvr>
  <mc:AlternateContent xmlns:mc="http://schemas.openxmlformats.org/markup-compatibility/2006" xmlns:p14="http://schemas.microsoft.com/office/powerpoint/2010/main">
    <mc:Choice Requires="p14">
      <p:transition spd="slow" p14:dur="2000" advTm="5987"/>
    </mc:Choice>
    <mc:Fallback xmlns="">
      <p:transition spd="slow" advTm="598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24</a:t>
            </a:r>
          </a:p>
        </p:txBody>
      </p:sp>
      <p:pic>
        <p:nvPicPr>
          <p:cNvPr id="15" name="Audio 14">
            <a:extLst>
              <a:ext uri="{FF2B5EF4-FFF2-40B4-BE49-F238E27FC236}">
                <a16:creationId xmlns:a16="http://schemas.microsoft.com/office/drawing/2014/main" id="{A7073711-57BE-C493-162A-309915BEF1B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2465289"/>
      </p:ext>
    </p:extLst>
  </p:cSld>
  <p:clrMapOvr>
    <a:masterClrMapping/>
  </p:clrMapOvr>
  <mc:AlternateContent xmlns:mc="http://schemas.openxmlformats.org/markup-compatibility/2006" xmlns:p14="http://schemas.microsoft.com/office/powerpoint/2010/main">
    <mc:Choice Requires="p14">
      <p:transition spd="slow" p14:dur="2000" advTm="6138"/>
    </mc:Choice>
    <mc:Fallback xmlns="">
      <p:transition spd="slow" advTm="61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400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28</a:t>
            </a:r>
          </a:p>
        </p:txBody>
      </p:sp>
      <p:pic>
        <p:nvPicPr>
          <p:cNvPr id="14" name="Audio 13">
            <a:extLst>
              <a:ext uri="{FF2B5EF4-FFF2-40B4-BE49-F238E27FC236}">
                <a16:creationId xmlns:a16="http://schemas.microsoft.com/office/drawing/2014/main" id="{294D3931-43CE-11B7-CD87-07DE7C51EBA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86569268"/>
      </p:ext>
    </p:extLst>
  </p:cSld>
  <p:clrMapOvr>
    <a:masterClrMapping/>
  </p:clrMapOvr>
  <mc:AlternateContent xmlns:mc="http://schemas.openxmlformats.org/markup-compatibility/2006" xmlns:p14="http://schemas.microsoft.com/office/powerpoint/2010/main">
    <mc:Choice Requires="p14">
      <p:transition spd="slow" p14:dur="2000" advTm="6146"/>
    </mc:Choice>
    <mc:Fallback xmlns="">
      <p:transition spd="slow" advTm="61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0" name="Audio 9">
            <a:extLst>
              <a:ext uri="{FF2B5EF4-FFF2-40B4-BE49-F238E27FC236}">
                <a16:creationId xmlns:a16="http://schemas.microsoft.com/office/drawing/2014/main" id="{9B961EE6-11E6-26DB-5E2F-760CFECC5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11903960"/>
      </p:ext>
    </p:extLst>
  </p:cSld>
  <p:clrMapOvr>
    <a:masterClrMapping/>
  </p:clrMapOvr>
  <mc:AlternateContent xmlns:mc="http://schemas.openxmlformats.org/markup-compatibility/2006" xmlns:p14="http://schemas.microsoft.com/office/powerpoint/2010/main">
    <mc:Choice Requires="p14">
      <p:transition spd="slow" p14:dur="2000" advTm="5998"/>
    </mc:Choice>
    <mc:Fallback xmlns="">
      <p:transition spd="slow" advTm="59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24</a:t>
            </a:r>
          </a:p>
        </p:txBody>
      </p:sp>
      <p:pic>
        <p:nvPicPr>
          <p:cNvPr id="15" name="Audio 14">
            <a:extLst>
              <a:ext uri="{FF2B5EF4-FFF2-40B4-BE49-F238E27FC236}">
                <a16:creationId xmlns:a16="http://schemas.microsoft.com/office/drawing/2014/main" id="{A7073711-57BE-C493-162A-309915BEF1B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45022059"/>
      </p:ext>
    </p:extLst>
  </p:cSld>
  <p:clrMapOvr>
    <a:masterClrMapping/>
  </p:clrMapOvr>
  <mc:AlternateContent xmlns:mc="http://schemas.openxmlformats.org/markup-compatibility/2006" xmlns:p14="http://schemas.microsoft.com/office/powerpoint/2010/main">
    <mc:Choice Requires="p14">
      <p:transition spd="slow" p14:dur="2000" advTm="6138"/>
    </mc:Choice>
    <mc:Fallback xmlns="">
      <p:transition spd="slow" advTm="61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400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8" name="Audio 17">
            <a:extLst>
              <a:ext uri="{FF2B5EF4-FFF2-40B4-BE49-F238E27FC236}">
                <a16:creationId xmlns:a16="http://schemas.microsoft.com/office/drawing/2014/main" id="{BC41392A-0FDE-9607-8588-ED30F4A6EC5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1129062"/>
      </p:ext>
    </p:extLst>
  </p:cSld>
  <p:clrMapOvr>
    <a:masterClrMapping/>
  </p:clrMapOvr>
  <mc:AlternateContent xmlns:mc="http://schemas.openxmlformats.org/markup-compatibility/2006" xmlns:p14="http://schemas.microsoft.com/office/powerpoint/2010/main">
    <mc:Choice Requires="p14">
      <p:transition spd="slow" p14:dur="2000" advTm="5987"/>
    </mc:Choice>
    <mc:Fallback xmlns="">
      <p:transition spd="slow" advTm="598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0" name="Audio 9">
            <a:extLst>
              <a:ext uri="{FF2B5EF4-FFF2-40B4-BE49-F238E27FC236}">
                <a16:creationId xmlns:a16="http://schemas.microsoft.com/office/drawing/2014/main" id="{9B961EE6-11E6-26DB-5E2F-760CFECC5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35112688"/>
      </p:ext>
    </p:extLst>
  </p:cSld>
  <p:clrMapOvr>
    <a:masterClrMapping/>
  </p:clrMapOvr>
  <mc:AlternateContent xmlns:mc="http://schemas.openxmlformats.org/markup-compatibility/2006" xmlns:p14="http://schemas.microsoft.com/office/powerpoint/2010/main">
    <mc:Choice Requires="p14">
      <p:transition spd="slow" p14:dur="2000" advTm="5998"/>
    </mc:Choice>
    <mc:Fallback xmlns="">
      <p:transition spd="slow" advTm="59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24 </a:t>
            </a:r>
          </a:p>
        </p:txBody>
      </p:sp>
      <p:pic>
        <p:nvPicPr>
          <p:cNvPr id="9" name="Audio 8">
            <a:extLst>
              <a:ext uri="{FF2B5EF4-FFF2-40B4-BE49-F238E27FC236}">
                <a16:creationId xmlns:a16="http://schemas.microsoft.com/office/drawing/2014/main" id="{EEB03CAC-2B63-DAFE-63ED-F4ADDC3D46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Tm="4151"/>
    </mc:Choice>
    <mc:Fallback xmlns="">
      <p:transition spd="slow" advTm="415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28</a:t>
            </a:r>
          </a:p>
        </p:txBody>
      </p:sp>
      <p:pic>
        <p:nvPicPr>
          <p:cNvPr id="14" name="Audio 13">
            <a:extLst>
              <a:ext uri="{FF2B5EF4-FFF2-40B4-BE49-F238E27FC236}">
                <a16:creationId xmlns:a16="http://schemas.microsoft.com/office/drawing/2014/main" id="{294D3931-43CE-11B7-CD87-07DE7C51EBA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8663553"/>
      </p:ext>
    </p:extLst>
  </p:cSld>
  <p:clrMapOvr>
    <a:masterClrMapping/>
  </p:clrMapOvr>
  <mc:AlternateContent xmlns:mc="http://schemas.openxmlformats.org/markup-compatibility/2006" xmlns:p14="http://schemas.microsoft.com/office/powerpoint/2010/main">
    <mc:Choice Requires="p14">
      <p:transition spd="slow" p14:dur="2000" advTm="6146"/>
    </mc:Choice>
    <mc:Fallback xmlns="">
      <p:transition spd="slow" advTm="61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24</a:t>
            </a:r>
          </a:p>
        </p:txBody>
      </p:sp>
      <p:pic>
        <p:nvPicPr>
          <p:cNvPr id="15" name="Audio 14">
            <a:extLst>
              <a:ext uri="{FF2B5EF4-FFF2-40B4-BE49-F238E27FC236}">
                <a16:creationId xmlns:a16="http://schemas.microsoft.com/office/drawing/2014/main" id="{A7073711-57BE-C493-162A-309915BEF1B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Tm="6138"/>
    </mc:Choice>
    <mc:Fallback xmlns="">
      <p:transition spd="slow" advTm="61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400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18 </a:t>
            </a:r>
          </a:p>
        </p:txBody>
      </p:sp>
      <p:pic>
        <p:nvPicPr>
          <p:cNvPr id="16" name="Audio 15">
            <a:extLst>
              <a:ext uri="{FF2B5EF4-FFF2-40B4-BE49-F238E27FC236}">
                <a16:creationId xmlns:a16="http://schemas.microsoft.com/office/drawing/2014/main" id="{8B078AF4-739C-7127-63F2-158CC118EDE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Tm="4412"/>
    </mc:Choice>
    <mc:Fallback xmlns="">
      <p:transition spd="slow" advTm="441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6"/>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8" name="Audio 17">
            <a:extLst>
              <a:ext uri="{FF2B5EF4-FFF2-40B4-BE49-F238E27FC236}">
                <a16:creationId xmlns:a16="http://schemas.microsoft.com/office/drawing/2014/main" id="{BC41392A-0FDE-9607-8588-ED30F4A6EC5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Tm="5987"/>
    </mc:Choice>
    <mc:Fallback xmlns="">
      <p:transition spd="slow" advTm="598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2D1AF-6C43-AE98-B7E5-42F07559D6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95A40B-EB83-2F08-EA41-7300A355B0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28 </a:t>
            </a:r>
          </a:p>
        </p:txBody>
      </p:sp>
      <p:pic>
        <p:nvPicPr>
          <p:cNvPr id="12" name="Audio 11">
            <a:extLst>
              <a:ext uri="{FF2B5EF4-FFF2-40B4-BE49-F238E27FC236}">
                <a16:creationId xmlns:a16="http://schemas.microsoft.com/office/drawing/2014/main" id="{962157E7-2BE7-D213-C6DB-358BAFFC0E9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56319557"/>
      </p:ext>
    </p:extLst>
  </p:cSld>
  <p:clrMapOvr>
    <a:masterClrMapping/>
  </p:clrMapOvr>
  <mc:AlternateContent xmlns:mc="http://schemas.openxmlformats.org/markup-compatibility/2006" xmlns:p14="http://schemas.microsoft.com/office/powerpoint/2010/main">
    <mc:Choice Requires="p14">
      <p:transition spd="slow" p14:dur="2000" advTm="5262"/>
    </mc:Choice>
    <mc:Fallback xmlns="">
      <p:transition spd="slow" advTm="526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28</a:t>
            </a:r>
          </a:p>
        </p:txBody>
      </p:sp>
      <p:pic>
        <p:nvPicPr>
          <p:cNvPr id="14" name="Audio 13">
            <a:extLst>
              <a:ext uri="{FF2B5EF4-FFF2-40B4-BE49-F238E27FC236}">
                <a16:creationId xmlns:a16="http://schemas.microsoft.com/office/drawing/2014/main" id="{294D3931-43CE-11B7-CD87-07DE7C51EBA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81368392"/>
      </p:ext>
    </p:extLst>
  </p:cSld>
  <p:clrMapOvr>
    <a:masterClrMapping/>
  </p:clrMapOvr>
  <mc:AlternateContent xmlns:mc="http://schemas.openxmlformats.org/markup-compatibility/2006" xmlns:p14="http://schemas.microsoft.com/office/powerpoint/2010/main">
    <mc:Choice Requires="p14">
      <p:transition spd="slow" p14:dur="2000" advTm="6146"/>
    </mc:Choice>
    <mc:Fallback xmlns="">
      <p:transition spd="slow" advTm="61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12 </a:t>
            </a:r>
          </a:p>
        </p:txBody>
      </p:sp>
      <p:pic>
        <p:nvPicPr>
          <p:cNvPr id="10" name="Audio 9">
            <a:extLst>
              <a:ext uri="{FF2B5EF4-FFF2-40B4-BE49-F238E27FC236}">
                <a16:creationId xmlns:a16="http://schemas.microsoft.com/office/drawing/2014/main" id="{13EFE819-9294-B9CF-E8D8-D27E302EC5D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Tm="4606"/>
    </mc:Choice>
    <mc:Fallback xmlns="">
      <p:transition spd="slow" advTm="460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29</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Multiplication to 81  Lesson 33</vt:lpstr>
      <vt:lpstr>PowerPoint Presentation</vt:lpstr>
      <vt:lpstr>4 x 6 24 </vt:lpstr>
      <vt:lpstr>4 x 6  </vt:lpstr>
      <vt:lpstr>9 x 2 18 </vt:lpstr>
      <vt:lpstr>9 x 2  </vt:lpstr>
      <vt:lpstr>7 x 4 28 </vt:lpstr>
      <vt:lpstr>7 x 4  </vt:lpstr>
      <vt:lpstr>2 x 6 12 </vt:lpstr>
      <vt:lpstr>2 x 6  </vt:lpstr>
      <vt:lpstr>9 x 2  </vt:lpstr>
      <vt:lpstr>2 x 6  </vt:lpstr>
      <vt:lpstr>7 x 4  </vt:lpstr>
      <vt:lpstr>4 x 6  </vt:lpstr>
      <vt:lpstr>7 x 4  </vt:lpstr>
      <vt:lpstr>4 x 6  </vt:lpstr>
      <vt:lpstr>2 x 6  </vt:lpstr>
      <vt:lpstr>9 x 2  </vt:lpstr>
      <vt:lpstr>2 x 6  </vt:lpstr>
      <vt:lpstr>7 x 4  </vt:lpstr>
      <vt:lpstr>9 x 2  </vt:lpstr>
      <vt:lpstr>4 x 6  </vt:lpstr>
      <vt:lpstr>9 x 2  </vt:lpstr>
      <vt:lpstr>4 x 6  </vt:lpstr>
      <vt:lpstr>7 x 4  </vt:lpstr>
      <vt:lpstr>2 x 6  </vt:lpstr>
      <vt:lpstr>4 x 6  </vt:lpstr>
      <vt:lpstr>9 x 2  </vt:lpstr>
      <vt:lpstr>2 x 6  </vt:lpstr>
      <vt:lpstr>7 x 4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2025-08-11T17:26:19Z</dcterms:created>
  <dcterms:modified xsi:type="dcterms:W3CDTF">2025-08-11T17:57:09Z</dcterms:modified>
</cp:coreProperties>
</file>