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5" r:id="rId4"/>
    <p:sldId id="316" r:id="rId5"/>
    <p:sldId id="323" r:id="rId6"/>
    <p:sldId id="324" r:id="rId7"/>
    <p:sldId id="317" r:id="rId8"/>
    <p:sldId id="318" r:id="rId9"/>
    <p:sldId id="313" r:id="rId10"/>
    <p:sldId id="314"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654"/>
    <p:restoredTop sz="91429"/>
  </p:normalViewPr>
  <p:slideViewPr>
    <p:cSldViewPr snapToGrid="0">
      <p:cViewPr varScale="1">
        <p:scale>
          <a:sx n="41" d="100"/>
          <a:sy n="41" d="100"/>
        </p:scale>
        <p:origin x="84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FAFD7-8EAF-B01A-090E-6CFED3B1792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0EB452-3E77-68A8-D9AE-DA9A0D80CB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123B141-7F2B-341D-6640-DDE0EF8D9BA3}"/>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5" name="Footer Placeholder 4">
            <a:extLst>
              <a:ext uri="{FF2B5EF4-FFF2-40B4-BE49-F238E27FC236}">
                <a16:creationId xmlns:a16="http://schemas.microsoft.com/office/drawing/2014/main" id="{38AA4946-BA53-359C-259D-7C368A75C9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1DE53D-ED92-F68E-2D67-8F3CEE778C4D}"/>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4293947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D5B39-62E4-7F7C-3911-EEC8B774A2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ADF56AD-A9FB-6008-4EE2-DC8962619D4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DB1ED9-3AFE-52DA-13ED-932C780DA119}"/>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5" name="Footer Placeholder 4">
            <a:extLst>
              <a:ext uri="{FF2B5EF4-FFF2-40B4-BE49-F238E27FC236}">
                <a16:creationId xmlns:a16="http://schemas.microsoft.com/office/drawing/2014/main" id="{6F83B57D-6E0B-5032-7DE5-E653768AE6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95B09F-5B09-2C4B-D8FD-564043A20519}"/>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2852644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0360AB5-250F-3B48-12D0-CDC816A4448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7308FDF-3061-DCCF-6C34-F201A089A55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6CAF60-38D7-167F-C3C6-89416D3D68F5}"/>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5" name="Footer Placeholder 4">
            <a:extLst>
              <a:ext uri="{FF2B5EF4-FFF2-40B4-BE49-F238E27FC236}">
                <a16:creationId xmlns:a16="http://schemas.microsoft.com/office/drawing/2014/main" id="{66EEE273-A811-82DC-7CEB-19CC0AF20B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801CB4-3CF1-F768-ECDB-3FD04A55BFD2}"/>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2952500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36B19-1F5F-5915-BF5F-D81BD0C2B1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ACAA5E-1FAC-6769-BFFB-85F1DEB4A0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5EF57C-0E9E-7DBC-6F6C-FDB13F488C12}"/>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5" name="Footer Placeholder 4">
            <a:extLst>
              <a:ext uri="{FF2B5EF4-FFF2-40B4-BE49-F238E27FC236}">
                <a16:creationId xmlns:a16="http://schemas.microsoft.com/office/drawing/2014/main" id="{29AD8F4D-F017-3D72-9980-43F80DEFB22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E16AF0D-910B-08FB-C0CF-FB12D894E922}"/>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888607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E368A-B75E-CAE8-A882-4CE30A70069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7D4E556-A208-A056-F5FC-36B57F9003B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EA289A5-4A12-9050-CC9F-DBBF0E0271F4}"/>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5" name="Footer Placeholder 4">
            <a:extLst>
              <a:ext uri="{FF2B5EF4-FFF2-40B4-BE49-F238E27FC236}">
                <a16:creationId xmlns:a16="http://schemas.microsoft.com/office/drawing/2014/main" id="{D3D284CF-8AAF-8400-9872-98B73ED192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7FB3DA-823C-1508-6235-B8F1274D5652}"/>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1302113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7E725-8084-7559-FA09-5D2024B6C4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FA5B32-233F-09C4-4569-8F3BFEFFA86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54EBB7-0715-7E8C-A925-17FFC1BB67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A38D47-2ABA-3AEE-890B-2F20128BB8B3}"/>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6" name="Footer Placeholder 5">
            <a:extLst>
              <a:ext uri="{FF2B5EF4-FFF2-40B4-BE49-F238E27FC236}">
                <a16:creationId xmlns:a16="http://schemas.microsoft.com/office/drawing/2014/main" id="{05838E99-5A25-0C14-C462-8E451C2EB6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653CFE5-5057-F625-E252-127E1BAFDF82}"/>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4077904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12C2B-98A1-4CFC-C937-8F2FFF831DE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E53A52-CD38-CC4C-8817-229428185C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6FD07FD-74A4-6849-CC26-78B7C3CBEC0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7558E18-CF73-F28F-6C6C-4F439C5D746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D1BC51A-B7E2-39B4-53E0-4B4377547E3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6D8950-5B07-D956-89E4-5E5831A19B24}"/>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8" name="Footer Placeholder 7">
            <a:extLst>
              <a:ext uri="{FF2B5EF4-FFF2-40B4-BE49-F238E27FC236}">
                <a16:creationId xmlns:a16="http://schemas.microsoft.com/office/drawing/2014/main" id="{A6BD4A37-C570-148F-2306-17E8D2B2112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75FBA5E-5E3E-599B-C4AE-8327FDC7E48F}"/>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663211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5047B-D256-286B-CE4C-7E04BCDA028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9BFE45A-0A84-656A-ED32-3B592067DDA2}"/>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4" name="Footer Placeholder 3">
            <a:extLst>
              <a:ext uri="{FF2B5EF4-FFF2-40B4-BE49-F238E27FC236}">
                <a16:creationId xmlns:a16="http://schemas.microsoft.com/office/drawing/2014/main" id="{3961D2ED-E18F-B95E-7610-1526224333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513FC60-0D5D-3CEE-0C4A-0BE89166CFCE}"/>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1962485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80014E-B41E-C51C-CBF7-CBFD4EA865C5}"/>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3" name="Footer Placeholder 2">
            <a:extLst>
              <a:ext uri="{FF2B5EF4-FFF2-40B4-BE49-F238E27FC236}">
                <a16:creationId xmlns:a16="http://schemas.microsoft.com/office/drawing/2014/main" id="{7B06A965-DCF4-C9BB-6259-2930BA1FBA5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8D14A5-5094-0654-F663-436DB901A4C4}"/>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769184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64AA5-9C2B-8BF3-AF33-7379A14F67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B7C4FD7-138B-5F2F-6BAB-741A5BDFA4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3DA42D1-2437-E04B-9918-F908A0FF52B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62A2443-0415-1714-D067-46AECBD0A818}"/>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6" name="Footer Placeholder 5">
            <a:extLst>
              <a:ext uri="{FF2B5EF4-FFF2-40B4-BE49-F238E27FC236}">
                <a16:creationId xmlns:a16="http://schemas.microsoft.com/office/drawing/2014/main" id="{505EDEB3-3AD2-D41C-FDC5-36919F65C3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98FBF4-F42C-3FBB-3C66-D9A3E88A247D}"/>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1490827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F345A-7963-9F04-F798-84C9CC45EB6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9883BC9-4649-D507-DAE3-96116FC6D4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02DE6ED-9FC5-8ADE-F739-5F2BBBAA3D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2A63E5-DC06-E0C7-DF07-FB7139510504}"/>
              </a:ext>
            </a:extLst>
          </p:cNvPr>
          <p:cNvSpPr>
            <a:spLocks noGrp="1"/>
          </p:cNvSpPr>
          <p:nvPr>
            <p:ph type="dt" sz="half" idx="10"/>
          </p:nvPr>
        </p:nvSpPr>
        <p:spPr/>
        <p:txBody>
          <a:bodyPr/>
          <a:lstStyle/>
          <a:p>
            <a:fld id="{2194D275-3E8F-224F-8914-3E4EAA57D0BE}" type="datetimeFigureOut">
              <a:rPr lang="en-US" smtClean="0"/>
              <a:t>8/11/25</a:t>
            </a:fld>
            <a:endParaRPr lang="en-US"/>
          </a:p>
        </p:txBody>
      </p:sp>
      <p:sp>
        <p:nvSpPr>
          <p:cNvPr id="6" name="Footer Placeholder 5">
            <a:extLst>
              <a:ext uri="{FF2B5EF4-FFF2-40B4-BE49-F238E27FC236}">
                <a16:creationId xmlns:a16="http://schemas.microsoft.com/office/drawing/2014/main" id="{C5AC9ED3-2CED-4991-D879-60DD57277E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CB3186-23C9-519E-0D47-942B54F036A2}"/>
              </a:ext>
            </a:extLst>
          </p:cNvPr>
          <p:cNvSpPr>
            <a:spLocks noGrp="1"/>
          </p:cNvSpPr>
          <p:nvPr>
            <p:ph type="sldNum" sz="quarter" idx="12"/>
          </p:nvPr>
        </p:nvSpPr>
        <p:spPr/>
        <p:txBody>
          <a:bodyPr/>
          <a:lstStyle/>
          <a:p>
            <a:fld id="{18EFA3D9-2BB5-3846-8DF0-A4AB275D26C5}" type="slidenum">
              <a:rPr lang="en-US" smtClean="0"/>
              <a:t>‹#›</a:t>
            </a:fld>
            <a:endParaRPr lang="en-US"/>
          </a:p>
        </p:txBody>
      </p:sp>
    </p:spTree>
    <p:extLst>
      <p:ext uri="{BB962C8B-B14F-4D97-AF65-F5344CB8AC3E}">
        <p14:creationId xmlns:p14="http://schemas.microsoft.com/office/powerpoint/2010/main" val="3428687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AD1426-39DF-733C-3D4A-23038C7CB6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C3E5519-8E14-83CF-7130-18AD3673874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16513C-8F3C-8498-483C-FCFCB6CB5F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194D275-3E8F-224F-8914-3E4EAA57D0BE}" type="datetimeFigureOut">
              <a:rPr lang="en-US" smtClean="0"/>
              <a:t>8/11/25</a:t>
            </a:fld>
            <a:endParaRPr lang="en-US"/>
          </a:p>
        </p:txBody>
      </p:sp>
      <p:sp>
        <p:nvSpPr>
          <p:cNvPr id="5" name="Footer Placeholder 4">
            <a:extLst>
              <a:ext uri="{FF2B5EF4-FFF2-40B4-BE49-F238E27FC236}">
                <a16:creationId xmlns:a16="http://schemas.microsoft.com/office/drawing/2014/main" id="{94C090C0-F512-E3CB-19F3-413786B988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63181C6-6DE7-9A39-66F0-C018F48CAE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8EFA3D9-2BB5-3846-8DF0-A4AB275D26C5}" type="slidenum">
              <a:rPr lang="en-US" smtClean="0"/>
              <a:t>‹#›</a:t>
            </a:fld>
            <a:endParaRPr lang="en-US"/>
          </a:p>
        </p:txBody>
      </p:sp>
    </p:spTree>
    <p:extLst>
      <p:ext uri="{BB962C8B-B14F-4D97-AF65-F5344CB8AC3E}">
        <p14:creationId xmlns:p14="http://schemas.microsoft.com/office/powerpoint/2010/main" val="1520750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9</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60359423"/>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9437171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85781448"/>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322453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9447740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26986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8804802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330684"/>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2585743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72061648"/>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7836087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041526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71642507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95773290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00486183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28190869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95525867"/>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5369588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9233064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EDE618-F8A7-0573-106B-0DF7AB599F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4E3BD9-0CA0-D4C1-3400-897FF695482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0C3FA24-8EA7-89F9-B799-A9997B2047C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30</a:t>
            </a:r>
          </a:p>
        </p:txBody>
      </p:sp>
      <p:pic>
        <p:nvPicPr>
          <p:cNvPr id="21" name="Audio 20">
            <a:extLst>
              <a:ext uri="{FF2B5EF4-FFF2-40B4-BE49-F238E27FC236}">
                <a16:creationId xmlns:a16="http://schemas.microsoft.com/office/drawing/2014/main" id="{15D29EDC-C7AF-B153-6693-21429D7279B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87396620"/>
      </p:ext>
    </p:extLst>
  </p:cSld>
  <p:clrMapOvr>
    <a:masterClrMapping/>
  </p:clrMapOvr>
  <mc:AlternateContent xmlns:mc="http://schemas.openxmlformats.org/markup-compatibility/2006" xmlns:p14="http://schemas.microsoft.com/office/powerpoint/2010/main">
    <mc:Choice Requires="p14">
      <p:transition spd="slow" p14:dur="2000" advTm="5517"/>
    </mc:Choice>
    <mc:Fallback xmlns="">
      <p:transition spd="slow" advTm="55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21"/>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36 </a:t>
            </a:r>
          </a:p>
        </p:txBody>
      </p:sp>
      <p:pic>
        <p:nvPicPr>
          <p:cNvPr id="12" name="Audio 11">
            <a:extLst>
              <a:ext uri="{FF2B5EF4-FFF2-40B4-BE49-F238E27FC236}">
                <a16:creationId xmlns:a16="http://schemas.microsoft.com/office/drawing/2014/main" id="{06001C08-006D-9542-9543-4D7B9D0456B5}"/>
              </a:ext>
            </a:extLst>
          </p:cNvPr>
          <p:cNvPicPr>
            <a:picLocks noChangeAspect="1"/>
          </p:cNvPicPr>
          <p:nvPr>
            <a:audioFile r:link="rId1"/>
            <p:extLst>
              <p:ext uri="{DAA4B4D4-6D71-4841-9C94-3DE7FCFB9230}">
                <p14:media xmlns:p14="http://schemas.microsoft.com/office/powerpoint/2010/main" r:embed="rId2">
                  <p14:trim st="130.7252" end="707.25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5504081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24 </a:t>
            </a:r>
          </a:p>
        </p:txBody>
      </p:sp>
      <p:pic>
        <p:nvPicPr>
          <p:cNvPr id="10" name="Audio 9">
            <a:extLst>
              <a:ext uri="{FF2B5EF4-FFF2-40B4-BE49-F238E27FC236}">
                <a16:creationId xmlns:a16="http://schemas.microsoft.com/office/drawing/2014/main" id="{031326B6-EE74-E934-E1E6-6C6F893448CD}"/>
              </a:ext>
            </a:extLst>
          </p:cNvPr>
          <p:cNvPicPr>
            <a:picLocks noChangeAspect="1"/>
          </p:cNvPicPr>
          <p:nvPr>
            <a:audioFile r:link="rId1"/>
            <p:extLst>
              <p:ext uri="{DAA4B4D4-6D71-4841-9C94-3DE7FCFB9230}">
                <p14:media xmlns:p14="http://schemas.microsoft.com/office/powerpoint/2010/main" r:embed="rId2">
                  <p14:trim st="253.157" end="198.6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0DA69-44EC-B13F-2AE1-8E73447E4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CD95A7-9D12-832D-DB94-B568E70D4A0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0" name="Audio 9">
            <a:extLst>
              <a:ext uri="{FF2B5EF4-FFF2-40B4-BE49-F238E27FC236}">
                <a16:creationId xmlns:a16="http://schemas.microsoft.com/office/drawing/2014/main" id="{6DF45C04-08B3-600E-CC15-F4606E637618}"/>
              </a:ext>
            </a:extLst>
          </p:cNvPr>
          <p:cNvPicPr>
            <a:picLocks noChangeAspect="1"/>
          </p:cNvPicPr>
          <p:nvPr>
            <a:audioFile r:link="rId1"/>
            <p:extLst>
              <p:ext uri="{DAA4B4D4-6D71-4841-9C94-3DE7FCFB9230}">
                <p14:media xmlns:p14="http://schemas.microsoft.com/office/powerpoint/2010/main" r:embed="rId2">
                  <p14:trim st="149.756"/>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56204870"/>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86490B-E51D-BD66-B30D-9FDCA6A59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92F0F-0DF4-9530-C96A-179A821FC3C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4</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6ED44A7-2E5D-81DE-CAFA-76065E7D1C1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0" name="Audio 9">
            <a:extLst>
              <a:ext uri="{FF2B5EF4-FFF2-40B4-BE49-F238E27FC236}">
                <a16:creationId xmlns:a16="http://schemas.microsoft.com/office/drawing/2014/main" id="{4E3BF823-743E-9F36-5783-D7D62EA0AC4B}"/>
              </a:ext>
            </a:extLst>
          </p:cNvPr>
          <p:cNvPicPr>
            <a:picLocks noChangeAspect="1"/>
          </p:cNvPicPr>
          <p:nvPr>
            <a:audioFile r:link="rId1"/>
            <p:extLst>
              <p:ext uri="{DAA4B4D4-6D71-4841-9C94-3DE7FCFB9230}">
                <p14:media xmlns:p14="http://schemas.microsoft.com/office/powerpoint/2010/main" r:embed="rId2">
                  <p14:trim end="55.657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5749736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B7F5B5-289C-1B54-3DAC-8205AE8572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5D1999-63C2-CC61-7F7B-E74587B682F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5</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30 </a:t>
            </a:r>
          </a:p>
        </p:txBody>
      </p:sp>
      <p:pic>
        <p:nvPicPr>
          <p:cNvPr id="12" name="Audio 11">
            <a:extLst>
              <a:ext uri="{FF2B5EF4-FFF2-40B4-BE49-F238E27FC236}">
                <a16:creationId xmlns:a16="http://schemas.microsoft.com/office/drawing/2014/main" id="{66DD51B8-E45D-30F8-AD92-1384FCAAFB7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68125431"/>
      </p:ext>
    </p:extLst>
  </p:cSld>
  <p:clrMapOvr>
    <a:masterClrMapping/>
  </p:clrMapOvr>
  <mc:AlternateContent xmlns:mc="http://schemas.openxmlformats.org/markup-compatibility/2006" xmlns:p14="http://schemas.microsoft.com/office/powerpoint/2010/main">
    <mc:Choice Requires="p14">
      <p:transition spd="slow" p14:dur="2000" advTm="4489"/>
    </mc:Choice>
    <mc:Fallback xmlns="">
      <p:transition spd="slow" advTm="448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9</vt:lpstr>
      <vt:lpstr>PowerPoint Presentation</vt:lpstr>
      <vt:lpstr>9 x 4 36 </vt:lpstr>
      <vt:lpstr>9 x 4  </vt:lpstr>
      <vt:lpstr>3 x 8 24 </vt:lpstr>
      <vt:lpstr>3 x 8  </vt:lpstr>
      <vt:lpstr>4 x 4 16 </vt:lpstr>
      <vt:lpstr>4 x 4  </vt:lpstr>
      <vt:lpstr>6 x 5 30 </vt:lpstr>
      <vt:lpstr>6 x 5  </vt:lpstr>
      <vt:lpstr>3 x 8  </vt:lpstr>
      <vt:lpstr>6 x 5  </vt:lpstr>
      <vt:lpstr>4 x 4  </vt:lpstr>
      <vt:lpstr>9 x 4  </vt:lpstr>
      <vt:lpstr>4 x 4  </vt:lpstr>
      <vt:lpstr>9 x 4  </vt:lpstr>
      <vt:lpstr>6 x 5  </vt:lpstr>
      <vt:lpstr>3 x 8  </vt:lpstr>
      <vt:lpstr>6 x 5  </vt:lpstr>
      <vt:lpstr>4 x 4  </vt:lpstr>
      <vt:lpstr>3 x 8  </vt:lpstr>
      <vt:lpstr>9 x 4  </vt:lpstr>
      <vt:lpstr>3 x 8  </vt:lpstr>
      <vt:lpstr>9 x 4  </vt:lpstr>
      <vt:lpstr>4 x 4  </vt:lpstr>
      <vt:lpstr>6 x 5  </vt:lpstr>
      <vt:lpstr>9 x 4  </vt:lpstr>
      <vt:lpstr>3 x 8  </vt:lpstr>
      <vt:lpstr>6 x 5  </vt:lpstr>
      <vt:lpstr>4 x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2025-08-11T13:50:38Z</dcterms:created>
  <dcterms:modified xsi:type="dcterms:W3CDTF">2025-08-11T13:55:06Z</dcterms:modified>
</cp:coreProperties>
</file>